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3"/>
  </p:notesMasterIdLst>
  <p:sldIdLst>
    <p:sldId id="1201" r:id="rId2"/>
    <p:sldId id="292" r:id="rId3"/>
    <p:sldId id="1194" r:id="rId4"/>
    <p:sldId id="479" r:id="rId5"/>
    <p:sldId id="1204" r:id="rId6"/>
    <p:sldId id="1209" r:id="rId7"/>
    <p:sldId id="324" r:id="rId8"/>
    <p:sldId id="315" r:id="rId9"/>
    <p:sldId id="1210" r:id="rId10"/>
    <p:sldId id="1190" r:id="rId11"/>
    <p:sldId id="271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玉柱.yuzhu" initials="张玉柱.yuzhu" lastIdx="1" clrIdx="0">
    <p:extLst>
      <p:ext uri="{19B8F6BF-5375-455C-9EA6-DF929625EA0E}">
        <p15:presenceInfo xmlns:p15="http://schemas.microsoft.com/office/powerpoint/2012/main" userId="S-1-5-21-1037171913-3613606677-449438103-6095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6B31"/>
    <a:srgbClr val="D8D2CC"/>
    <a:srgbClr val="D6CFC4"/>
    <a:srgbClr val="556909"/>
    <a:srgbClr val="2B3475"/>
    <a:srgbClr val="6B221C"/>
    <a:srgbClr val="B7A281"/>
    <a:srgbClr val="B69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9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8DC2E9-57BC-4AC3-942A-3CA47A4FC24C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1FB7A53-F98A-46DC-809D-26DF9BC6E60A}">
      <dgm:prSet phldrT="[Text]" custT="1"/>
      <dgm:spPr/>
      <dgm:t>
        <a:bodyPr/>
        <a:lstStyle/>
        <a:p>
          <a:r>
            <a:rPr lang="en-AU" altLang="zh-CN" sz="1600" dirty="0">
              <a:solidFill>
                <a:schemeClr val="tx2"/>
              </a:solidFill>
            </a:rPr>
            <a:t>Carl</a:t>
          </a:r>
          <a:endParaRPr lang="zh-CN" altLang="en-US" sz="1600" dirty="0">
            <a:solidFill>
              <a:schemeClr val="tx2"/>
            </a:solidFill>
          </a:endParaRPr>
        </a:p>
      </dgm:t>
    </dgm:pt>
    <dgm:pt modelId="{332E0156-88BF-4F96-AA69-68F4A543C461}" type="parTrans" cxnId="{6905DF34-6185-446B-8D62-B60EA486FDAE}">
      <dgm:prSet/>
      <dgm:spPr/>
      <dgm:t>
        <a:bodyPr/>
        <a:lstStyle/>
        <a:p>
          <a:endParaRPr lang="zh-CN" altLang="en-US" sz="2400"/>
        </a:p>
      </dgm:t>
    </dgm:pt>
    <dgm:pt modelId="{0E984B5C-BD12-48E6-8D02-C821DFAD44B0}" type="sibTrans" cxnId="{6905DF34-6185-446B-8D62-B60EA486FDAE}">
      <dgm:prSet/>
      <dgm:spPr/>
      <dgm:t>
        <a:bodyPr/>
        <a:lstStyle/>
        <a:p>
          <a:endParaRPr lang="zh-CN" altLang="en-US" sz="2400"/>
        </a:p>
      </dgm:t>
    </dgm:pt>
    <dgm:pt modelId="{E4AA17B9-BAC1-4296-8882-1F5C0A66FA97}">
      <dgm:prSet phldrT="[Text]" custT="1"/>
      <dgm:spPr/>
      <dgm:t>
        <a:bodyPr/>
        <a:lstStyle/>
        <a:p>
          <a:r>
            <a:rPr lang="en-AU" altLang="zh-CN" sz="1600" dirty="0">
              <a:solidFill>
                <a:schemeClr val="tx2"/>
              </a:solidFill>
            </a:rPr>
            <a:t>David</a:t>
          </a:r>
          <a:endParaRPr lang="zh-CN" altLang="en-US" sz="1600" dirty="0">
            <a:solidFill>
              <a:schemeClr val="tx2"/>
            </a:solidFill>
          </a:endParaRPr>
        </a:p>
      </dgm:t>
    </dgm:pt>
    <dgm:pt modelId="{C805370C-9E75-4921-B60D-9D7AE316071C}" type="parTrans" cxnId="{8994D50F-136A-4324-86D1-11A8A1142A99}">
      <dgm:prSet/>
      <dgm:spPr/>
      <dgm:t>
        <a:bodyPr/>
        <a:lstStyle/>
        <a:p>
          <a:endParaRPr lang="zh-CN" altLang="en-US" sz="2400"/>
        </a:p>
      </dgm:t>
    </dgm:pt>
    <dgm:pt modelId="{323741BB-A27A-4EB4-96BE-12D60829A830}" type="sibTrans" cxnId="{8994D50F-136A-4324-86D1-11A8A1142A99}">
      <dgm:prSet/>
      <dgm:spPr/>
      <dgm:t>
        <a:bodyPr/>
        <a:lstStyle/>
        <a:p>
          <a:endParaRPr lang="zh-CN" altLang="en-US" sz="2400"/>
        </a:p>
      </dgm:t>
    </dgm:pt>
    <dgm:pt modelId="{4FAA42F8-53C0-49EF-ACC2-5A8ADBE5E47E}">
      <dgm:prSet phldrT="[Text]" custT="1"/>
      <dgm:spPr/>
      <dgm:t>
        <a:bodyPr/>
        <a:lstStyle/>
        <a:p>
          <a:r>
            <a:rPr lang="en-AU" altLang="zh-CN" sz="1600" dirty="0">
              <a:solidFill>
                <a:schemeClr val="tx2"/>
              </a:solidFill>
            </a:rPr>
            <a:t>Frank</a:t>
          </a:r>
          <a:endParaRPr lang="zh-CN" altLang="en-US" sz="1600" dirty="0">
            <a:solidFill>
              <a:schemeClr val="tx2"/>
            </a:solidFill>
          </a:endParaRPr>
        </a:p>
      </dgm:t>
    </dgm:pt>
    <dgm:pt modelId="{D0D06C33-F582-47D5-BB01-38F0E59D3E4B}" type="parTrans" cxnId="{12B520DF-BC6D-426C-97E3-59C0FA9322D4}">
      <dgm:prSet/>
      <dgm:spPr/>
      <dgm:t>
        <a:bodyPr/>
        <a:lstStyle/>
        <a:p>
          <a:endParaRPr lang="zh-CN" altLang="en-US" sz="2400"/>
        </a:p>
      </dgm:t>
    </dgm:pt>
    <dgm:pt modelId="{77B1C783-D9AA-4DF4-9E3E-50139F63E13F}" type="sibTrans" cxnId="{12B520DF-BC6D-426C-97E3-59C0FA9322D4}">
      <dgm:prSet/>
      <dgm:spPr/>
      <dgm:t>
        <a:bodyPr/>
        <a:lstStyle/>
        <a:p>
          <a:endParaRPr lang="zh-CN" altLang="en-US" sz="2400"/>
        </a:p>
      </dgm:t>
    </dgm:pt>
    <dgm:pt modelId="{C605C264-7B02-41F3-9ED6-7441B8FE9870}">
      <dgm:prSet phldrT="[Text]" custT="1"/>
      <dgm:spPr/>
      <dgm:t>
        <a:bodyPr/>
        <a:lstStyle/>
        <a:p>
          <a:r>
            <a:rPr lang="en-AU" altLang="zh-CN" sz="1600" dirty="0">
              <a:solidFill>
                <a:schemeClr val="tx2"/>
              </a:solidFill>
            </a:rPr>
            <a:t>Allen</a:t>
          </a:r>
          <a:endParaRPr lang="zh-CN" altLang="en-US" sz="1600" dirty="0">
            <a:solidFill>
              <a:schemeClr val="tx2"/>
            </a:solidFill>
          </a:endParaRPr>
        </a:p>
      </dgm:t>
    </dgm:pt>
    <dgm:pt modelId="{D24DAE78-3FFD-4D2E-AE4B-518BEA9C7D8C}" type="parTrans" cxnId="{923BCF6A-BB93-48D0-9505-26709E070934}">
      <dgm:prSet/>
      <dgm:spPr/>
      <dgm:t>
        <a:bodyPr/>
        <a:lstStyle/>
        <a:p>
          <a:endParaRPr lang="zh-CN" altLang="en-US" sz="2400"/>
        </a:p>
      </dgm:t>
    </dgm:pt>
    <dgm:pt modelId="{B9C485C0-99AE-43D2-94BE-131DFF42256A}" type="sibTrans" cxnId="{923BCF6A-BB93-48D0-9505-26709E070934}">
      <dgm:prSet/>
      <dgm:spPr/>
      <dgm:t>
        <a:bodyPr/>
        <a:lstStyle/>
        <a:p>
          <a:endParaRPr lang="zh-CN" altLang="en-US" sz="2400"/>
        </a:p>
      </dgm:t>
    </dgm:pt>
    <dgm:pt modelId="{DD7FA606-5966-4BEA-BA2B-29A3F74CEEC5}">
      <dgm:prSet phldrT="[Text]" custT="1"/>
      <dgm:spPr/>
      <dgm:t>
        <a:bodyPr/>
        <a:lstStyle/>
        <a:p>
          <a:r>
            <a:rPr lang="en-AU" altLang="zh-CN" sz="1600" dirty="0">
              <a:solidFill>
                <a:schemeClr val="tx2"/>
              </a:solidFill>
            </a:rPr>
            <a:t>Bob</a:t>
          </a:r>
          <a:endParaRPr lang="zh-CN" altLang="en-US" sz="1600" dirty="0">
            <a:solidFill>
              <a:schemeClr val="tx2"/>
            </a:solidFill>
          </a:endParaRPr>
        </a:p>
      </dgm:t>
    </dgm:pt>
    <dgm:pt modelId="{E4702322-AB20-4CB1-8E65-D18B0BC9E909}" type="parTrans" cxnId="{94B45513-A976-47E1-8F83-C82134978E4E}">
      <dgm:prSet/>
      <dgm:spPr/>
      <dgm:t>
        <a:bodyPr/>
        <a:lstStyle/>
        <a:p>
          <a:endParaRPr lang="zh-CN" altLang="en-US" sz="2400"/>
        </a:p>
      </dgm:t>
    </dgm:pt>
    <dgm:pt modelId="{65A3EBA7-829E-4E40-B4ED-C01C7F128747}" type="sibTrans" cxnId="{94B45513-A976-47E1-8F83-C82134978E4E}">
      <dgm:prSet/>
      <dgm:spPr/>
      <dgm:t>
        <a:bodyPr/>
        <a:lstStyle/>
        <a:p>
          <a:endParaRPr lang="zh-CN" altLang="en-US" sz="2400"/>
        </a:p>
      </dgm:t>
    </dgm:pt>
    <dgm:pt modelId="{9874DE53-E7CC-498B-84E6-29C1254CBA67}" type="pres">
      <dgm:prSet presAssocID="{D88DC2E9-57BC-4AC3-942A-3CA47A4FC24C}" presName="cycle" presStyleCnt="0">
        <dgm:presLayoutVars>
          <dgm:dir/>
          <dgm:resizeHandles val="exact"/>
        </dgm:presLayoutVars>
      </dgm:prSet>
      <dgm:spPr/>
    </dgm:pt>
    <dgm:pt modelId="{B102A3A0-CD3C-4A24-AD9B-F7390543451C}" type="pres">
      <dgm:prSet presAssocID="{41FB7A53-F98A-46DC-809D-26DF9BC6E60A}" presName="dummy" presStyleCnt="0"/>
      <dgm:spPr/>
    </dgm:pt>
    <dgm:pt modelId="{924F8E70-A0A9-4AB9-B879-8A8DC9F42FEE}" type="pres">
      <dgm:prSet presAssocID="{41FB7A53-F98A-46DC-809D-26DF9BC6E60A}" presName="node" presStyleLbl="revTx" presStyleIdx="0" presStyleCnt="5">
        <dgm:presLayoutVars>
          <dgm:bulletEnabled val="1"/>
        </dgm:presLayoutVars>
      </dgm:prSet>
      <dgm:spPr/>
    </dgm:pt>
    <dgm:pt modelId="{35327FD4-7490-4943-8FE4-FD87E599CCC6}" type="pres">
      <dgm:prSet presAssocID="{0E984B5C-BD12-48E6-8D02-C821DFAD44B0}" presName="sibTrans" presStyleLbl="node1" presStyleIdx="0" presStyleCnt="5"/>
      <dgm:spPr/>
    </dgm:pt>
    <dgm:pt modelId="{51F0B550-ECF1-44DA-BE05-CB4833E654F9}" type="pres">
      <dgm:prSet presAssocID="{E4AA17B9-BAC1-4296-8882-1F5C0A66FA97}" presName="dummy" presStyleCnt="0"/>
      <dgm:spPr/>
    </dgm:pt>
    <dgm:pt modelId="{A4179F00-1B92-4B7E-8438-A5CA193EF645}" type="pres">
      <dgm:prSet presAssocID="{E4AA17B9-BAC1-4296-8882-1F5C0A66FA97}" presName="node" presStyleLbl="revTx" presStyleIdx="1" presStyleCnt="5" custScaleX="168974">
        <dgm:presLayoutVars>
          <dgm:bulletEnabled val="1"/>
        </dgm:presLayoutVars>
      </dgm:prSet>
      <dgm:spPr/>
    </dgm:pt>
    <dgm:pt modelId="{F18031FB-7B53-46AA-8E0C-EC2C7DA4F263}" type="pres">
      <dgm:prSet presAssocID="{323741BB-A27A-4EB4-96BE-12D60829A830}" presName="sibTrans" presStyleLbl="node1" presStyleIdx="1" presStyleCnt="5"/>
      <dgm:spPr/>
    </dgm:pt>
    <dgm:pt modelId="{2FE659C5-A5C8-42CD-93FC-FE5FCE50191A}" type="pres">
      <dgm:prSet presAssocID="{4FAA42F8-53C0-49EF-ACC2-5A8ADBE5E47E}" presName="dummy" presStyleCnt="0"/>
      <dgm:spPr/>
    </dgm:pt>
    <dgm:pt modelId="{969BB14C-0445-4649-9688-62F6EAFB82AF}" type="pres">
      <dgm:prSet presAssocID="{4FAA42F8-53C0-49EF-ACC2-5A8ADBE5E47E}" presName="node" presStyleLbl="revTx" presStyleIdx="2" presStyleCnt="5" custScaleX="176113">
        <dgm:presLayoutVars>
          <dgm:bulletEnabled val="1"/>
        </dgm:presLayoutVars>
      </dgm:prSet>
      <dgm:spPr/>
    </dgm:pt>
    <dgm:pt modelId="{9A481BC9-AE1C-4720-BBEC-585DB9EDED23}" type="pres">
      <dgm:prSet presAssocID="{77B1C783-D9AA-4DF4-9E3E-50139F63E13F}" presName="sibTrans" presStyleLbl="node1" presStyleIdx="2" presStyleCnt="5"/>
      <dgm:spPr/>
    </dgm:pt>
    <dgm:pt modelId="{60F3EB54-980E-4E9E-A84F-79C54B504D4B}" type="pres">
      <dgm:prSet presAssocID="{C605C264-7B02-41F3-9ED6-7441B8FE9870}" presName="dummy" presStyleCnt="0"/>
      <dgm:spPr/>
    </dgm:pt>
    <dgm:pt modelId="{CE454B94-9BE9-47A3-8F4C-7C7102C4137E}" type="pres">
      <dgm:prSet presAssocID="{C605C264-7B02-41F3-9ED6-7441B8FE9870}" presName="node" presStyleLbl="revTx" presStyleIdx="3" presStyleCnt="5" custScaleX="150491">
        <dgm:presLayoutVars>
          <dgm:bulletEnabled val="1"/>
        </dgm:presLayoutVars>
      </dgm:prSet>
      <dgm:spPr/>
    </dgm:pt>
    <dgm:pt modelId="{87C4C3BC-6FCB-4518-A6AD-1130CC5BC20D}" type="pres">
      <dgm:prSet presAssocID="{B9C485C0-99AE-43D2-94BE-131DFF42256A}" presName="sibTrans" presStyleLbl="node1" presStyleIdx="3" presStyleCnt="5"/>
      <dgm:spPr/>
    </dgm:pt>
    <dgm:pt modelId="{A3CDC9FC-1665-40F3-866B-84DA8EC50F11}" type="pres">
      <dgm:prSet presAssocID="{DD7FA606-5966-4BEA-BA2B-29A3F74CEEC5}" presName="dummy" presStyleCnt="0"/>
      <dgm:spPr/>
    </dgm:pt>
    <dgm:pt modelId="{1BBC8516-F777-4AB6-B7ED-933B6567A234}" type="pres">
      <dgm:prSet presAssocID="{DD7FA606-5966-4BEA-BA2B-29A3F74CEEC5}" presName="node" presStyleLbl="revTx" presStyleIdx="4" presStyleCnt="5">
        <dgm:presLayoutVars>
          <dgm:bulletEnabled val="1"/>
        </dgm:presLayoutVars>
      </dgm:prSet>
      <dgm:spPr/>
    </dgm:pt>
    <dgm:pt modelId="{5AEBC173-625F-469D-BF37-B863BE16E0ED}" type="pres">
      <dgm:prSet presAssocID="{65A3EBA7-829E-4E40-B4ED-C01C7F128747}" presName="sibTrans" presStyleLbl="node1" presStyleIdx="4" presStyleCnt="5"/>
      <dgm:spPr/>
    </dgm:pt>
  </dgm:ptLst>
  <dgm:cxnLst>
    <dgm:cxn modelId="{8994D50F-136A-4324-86D1-11A8A1142A99}" srcId="{D88DC2E9-57BC-4AC3-942A-3CA47A4FC24C}" destId="{E4AA17B9-BAC1-4296-8882-1F5C0A66FA97}" srcOrd="1" destOrd="0" parTransId="{C805370C-9E75-4921-B60D-9D7AE316071C}" sibTransId="{323741BB-A27A-4EB4-96BE-12D60829A830}"/>
    <dgm:cxn modelId="{94B45513-A976-47E1-8F83-C82134978E4E}" srcId="{D88DC2E9-57BC-4AC3-942A-3CA47A4FC24C}" destId="{DD7FA606-5966-4BEA-BA2B-29A3F74CEEC5}" srcOrd="4" destOrd="0" parTransId="{E4702322-AB20-4CB1-8E65-D18B0BC9E909}" sibTransId="{65A3EBA7-829E-4E40-B4ED-C01C7F128747}"/>
    <dgm:cxn modelId="{D6F15920-75CE-4912-8D26-5806370AD39D}" type="presOf" srcId="{B9C485C0-99AE-43D2-94BE-131DFF42256A}" destId="{87C4C3BC-6FCB-4518-A6AD-1130CC5BC20D}" srcOrd="0" destOrd="0" presId="urn:microsoft.com/office/officeart/2005/8/layout/cycle1"/>
    <dgm:cxn modelId="{6905DF34-6185-446B-8D62-B60EA486FDAE}" srcId="{D88DC2E9-57BC-4AC3-942A-3CA47A4FC24C}" destId="{41FB7A53-F98A-46DC-809D-26DF9BC6E60A}" srcOrd="0" destOrd="0" parTransId="{332E0156-88BF-4F96-AA69-68F4A543C461}" sibTransId="{0E984B5C-BD12-48E6-8D02-C821DFAD44B0}"/>
    <dgm:cxn modelId="{7389A268-FF80-40EC-9109-DE8F3EB0921F}" type="presOf" srcId="{41FB7A53-F98A-46DC-809D-26DF9BC6E60A}" destId="{924F8E70-A0A9-4AB9-B879-8A8DC9F42FEE}" srcOrd="0" destOrd="0" presId="urn:microsoft.com/office/officeart/2005/8/layout/cycle1"/>
    <dgm:cxn modelId="{923BCF6A-BB93-48D0-9505-26709E070934}" srcId="{D88DC2E9-57BC-4AC3-942A-3CA47A4FC24C}" destId="{C605C264-7B02-41F3-9ED6-7441B8FE9870}" srcOrd="3" destOrd="0" parTransId="{D24DAE78-3FFD-4D2E-AE4B-518BEA9C7D8C}" sibTransId="{B9C485C0-99AE-43D2-94BE-131DFF42256A}"/>
    <dgm:cxn modelId="{9CC3C46D-7E62-4277-ABDC-1FE635227479}" type="presOf" srcId="{D88DC2E9-57BC-4AC3-942A-3CA47A4FC24C}" destId="{9874DE53-E7CC-498B-84E6-29C1254CBA67}" srcOrd="0" destOrd="0" presId="urn:microsoft.com/office/officeart/2005/8/layout/cycle1"/>
    <dgm:cxn modelId="{2A08626E-21AD-4F3E-8A5B-817B36BEE80C}" type="presOf" srcId="{323741BB-A27A-4EB4-96BE-12D60829A830}" destId="{F18031FB-7B53-46AA-8E0C-EC2C7DA4F263}" srcOrd="0" destOrd="0" presId="urn:microsoft.com/office/officeart/2005/8/layout/cycle1"/>
    <dgm:cxn modelId="{921CF996-EAB2-40ED-93C8-962E020F2E63}" type="presOf" srcId="{DD7FA606-5966-4BEA-BA2B-29A3F74CEEC5}" destId="{1BBC8516-F777-4AB6-B7ED-933B6567A234}" srcOrd="0" destOrd="0" presId="urn:microsoft.com/office/officeart/2005/8/layout/cycle1"/>
    <dgm:cxn modelId="{9B5A88B6-94A9-4B65-8BDA-238B134E28A6}" type="presOf" srcId="{4FAA42F8-53C0-49EF-ACC2-5A8ADBE5E47E}" destId="{969BB14C-0445-4649-9688-62F6EAFB82AF}" srcOrd="0" destOrd="0" presId="urn:microsoft.com/office/officeart/2005/8/layout/cycle1"/>
    <dgm:cxn modelId="{22B82FCB-BD94-45BC-AE8E-331CB49D5D30}" type="presOf" srcId="{0E984B5C-BD12-48E6-8D02-C821DFAD44B0}" destId="{35327FD4-7490-4943-8FE4-FD87E599CCC6}" srcOrd="0" destOrd="0" presId="urn:microsoft.com/office/officeart/2005/8/layout/cycle1"/>
    <dgm:cxn modelId="{F35BF0D5-BDDD-4FC2-A237-E79F3AA6EA3B}" type="presOf" srcId="{E4AA17B9-BAC1-4296-8882-1F5C0A66FA97}" destId="{A4179F00-1B92-4B7E-8438-A5CA193EF645}" srcOrd="0" destOrd="0" presId="urn:microsoft.com/office/officeart/2005/8/layout/cycle1"/>
    <dgm:cxn modelId="{12B520DF-BC6D-426C-97E3-59C0FA9322D4}" srcId="{D88DC2E9-57BC-4AC3-942A-3CA47A4FC24C}" destId="{4FAA42F8-53C0-49EF-ACC2-5A8ADBE5E47E}" srcOrd="2" destOrd="0" parTransId="{D0D06C33-F582-47D5-BB01-38F0E59D3E4B}" sibTransId="{77B1C783-D9AA-4DF4-9E3E-50139F63E13F}"/>
    <dgm:cxn modelId="{AF8AAFEA-D560-4F12-91D7-ABD34BB814B5}" type="presOf" srcId="{65A3EBA7-829E-4E40-B4ED-C01C7F128747}" destId="{5AEBC173-625F-469D-BF37-B863BE16E0ED}" srcOrd="0" destOrd="0" presId="urn:microsoft.com/office/officeart/2005/8/layout/cycle1"/>
    <dgm:cxn modelId="{2F9FC4EF-EA69-4B8C-AC89-B6BDECBB0CF0}" type="presOf" srcId="{C605C264-7B02-41F3-9ED6-7441B8FE9870}" destId="{CE454B94-9BE9-47A3-8F4C-7C7102C4137E}" srcOrd="0" destOrd="0" presId="urn:microsoft.com/office/officeart/2005/8/layout/cycle1"/>
    <dgm:cxn modelId="{BC1C40F1-977E-479A-BCDD-09AC79D5D85C}" type="presOf" srcId="{77B1C783-D9AA-4DF4-9E3E-50139F63E13F}" destId="{9A481BC9-AE1C-4720-BBEC-585DB9EDED23}" srcOrd="0" destOrd="0" presId="urn:microsoft.com/office/officeart/2005/8/layout/cycle1"/>
    <dgm:cxn modelId="{4FBB2896-C88D-4E60-9C98-48AB2BC2FACC}" type="presParOf" srcId="{9874DE53-E7CC-498B-84E6-29C1254CBA67}" destId="{B102A3A0-CD3C-4A24-AD9B-F7390543451C}" srcOrd="0" destOrd="0" presId="urn:microsoft.com/office/officeart/2005/8/layout/cycle1"/>
    <dgm:cxn modelId="{1C8243E3-0F73-400D-B4C1-C57EC9E3A174}" type="presParOf" srcId="{9874DE53-E7CC-498B-84E6-29C1254CBA67}" destId="{924F8E70-A0A9-4AB9-B879-8A8DC9F42FEE}" srcOrd="1" destOrd="0" presId="urn:microsoft.com/office/officeart/2005/8/layout/cycle1"/>
    <dgm:cxn modelId="{B1F1BB63-615A-4772-8B6B-6B133FD157FA}" type="presParOf" srcId="{9874DE53-E7CC-498B-84E6-29C1254CBA67}" destId="{35327FD4-7490-4943-8FE4-FD87E599CCC6}" srcOrd="2" destOrd="0" presId="urn:microsoft.com/office/officeart/2005/8/layout/cycle1"/>
    <dgm:cxn modelId="{2BB8D00B-B189-4330-A767-062693924E1A}" type="presParOf" srcId="{9874DE53-E7CC-498B-84E6-29C1254CBA67}" destId="{51F0B550-ECF1-44DA-BE05-CB4833E654F9}" srcOrd="3" destOrd="0" presId="urn:microsoft.com/office/officeart/2005/8/layout/cycle1"/>
    <dgm:cxn modelId="{FCCFCCB0-89A9-4A1C-8EC1-03476AE937A5}" type="presParOf" srcId="{9874DE53-E7CC-498B-84E6-29C1254CBA67}" destId="{A4179F00-1B92-4B7E-8438-A5CA193EF645}" srcOrd="4" destOrd="0" presId="urn:microsoft.com/office/officeart/2005/8/layout/cycle1"/>
    <dgm:cxn modelId="{005B2ABC-7822-4939-A51C-E97B5EE8BC72}" type="presParOf" srcId="{9874DE53-E7CC-498B-84E6-29C1254CBA67}" destId="{F18031FB-7B53-46AA-8E0C-EC2C7DA4F263}" srcOrd="5" destOrd="0" presId="urn:microsoft.com/office/officeart/2005/8/layout/cycle1"/>
    <dgm:cxn modelId="{1A046174-5B0F-4FBE-8C64-BC1DA74CEA37}" type="presParOf" srcId="{9874DE53-E7CC-498B-84E6-29C1254CBA67}" destId="{2FE659C5-A5C8-42CD-93FC-FE5FCE50191A}" srcOrd="6" destOrd="0" presId="urn:microsoft.com/office/officeart/2005/8/layout/cycle1"/>
    <dgm:cxn modelId="{F6A96303-5679-4BF6-AAE6-1C2859E9196F}" type="presParOf" srcId="{9874DE53-E7CC-498B-84E6-29C1254CBA67}" destId="{969BB14C-0445-4649-9688-62F6EAFB82AF}" srcOrd="7" destOrd="0" presId="urn:microsoft.com/office/officeart/2005/8/layout/cycle1"/>
    <dgm:cxn modelId="{A77617CA-C235-4C51-8AA9-59E136F2EE28}" type="presParOf" srcId="{9874DE53-E7CC-498B-84E6-29C1254CBA67}" destId="{9A481BC9-AE1C-4720-BBEC-585DB9EDED23}" srcOrd="8" destOrd="0" presId="urn:microsoft.com/office/officeart/2005/8/layout/cycle1"/>
    <dgm:cxn modelId="{529B5069-221C-4FD5-97A0-A50CCC30B41D}" type="presParOf" srcId="{9874DE53-E7CC-498B-84E6-29C1254CBA67}" destId="{60F3EB54-980E-4E9E-A84F-79C54B504D4B}" srcOrd="9" destOrd="0" presId="urn:microsoft.com/office/officeart/2005/8/layout/cycle1"/>
    <dgm:cxn modelId="{FA6C6266-A955-46C9-B3C5-9D10A5A01A49}" type="presParOf" srcId="{9874DE53-E7CC-498B-84E6-29C1254CBA67}" destId="{CE454B94-9BE9-47A3-8F4C-7C7102C4137E}" srcOrd="10" destOrd="0" presId="urn:microsoft.com/office/officeart/2005/8/layout/cycle1"/>
    <dgm:cxn modelId="{D1655560-E91B-479C-BB53-D4BF381A2D89}" type="presParOf" srcId="{9874DE53-E7CC-498B-84E6-29C1254CBA67}" destId="{87C4C3BC-6FCB-4518-A6AD-1130CC5BC20D}" srcOrd="11" destOrd="0" presId="urn:microsoft.com/office/officeart/2005/8/layout/cycle1"/>
    <dgm:cxn modelId="{B8E6AA3B-6069-4401-AD13-D4F03C68023A}" type="presParOf" srcId="{9874DE53-E7CC-498B-84E6-29C1254CBA67}" destId="{A3CDC9FC-1665-40F3-866B-84DA8EC50F11}" srcOrd="12" destOrd="0" presId="urn:microsoft.com/office/officeart/2005/8/layout/cycle1"/>
    <dgm:cxn modelId="{63CA59C4-2D11-4558-A5C9-2190C13952C2}" type="presParOf" srcId="{9874DE53-E7CC-498B-84E6-29C1254CBA67}" destId="{1BBC8516-F777-4AB6-B7ED-933B6567A234}" srcOrd="13" destOrd="0" presId="urn:microsoft.com/office/officeart/2005/8/layout/cycle1"/>
    <dgm:cxn modelId="{710BF98C-99A2-4A5A-96D6-FBECCA2C8F5A}" type="presParOf" srcId="{9874DE53-E7CC-498B-84E6-29C1254CBA67}" destId="{5AEBC173-625F-469D-BF37-B863BE16E0ED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F8E70-A0A9-4AB9-B879-8A8DC9F42FEE}">
      <dsp:nvSpPr>
        <dsp:cNvPr id="0" name=""/>
        <dsp:cNvSpPr/>
      </dsp:nvSpPr>
      <dsp:spPr>
        <a:xfrm>
          <a:off x="1929155" y="12959"/>
          <a:ext cx="439083" cy="439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zh-CN" sz="1600" kern="1200" dirty="0">
              <a:solidFill>
                <a:schemeClr val="tx2"/>
              </a:solidFill>
            </a:rPr>
            <a:t>Carl</a:t>
          </a:r>
          <a:endParaRPr lang="zh-CN" altLang="en-US" sz="1600" kern="1200" dirty="0">
            <a:solidFill>
              <a:schemeClr val="tx2"/>
            </a:solidFill>
          </a:endParaRPr>
        </a:p>
      </dsp:txBody>
      <dsp:txXfrm>
        <a:off x="1929155" y="12959"/>
        <a:ext cx="439083" cy="439083"/>
      </dsp:txXfrm>
    </dsp:sp>
    <dsp:sp modelId="{35327FD4-7490-4943-8FE4-FD87E599CCC6}">
      <dsp:nvSpPr>
        <dsp:cNvPr id="0" name=""/>
        <dsp:cNvSpPr/>
      </dsp:nvSpPr>
      <dsp:spPr>
        <a:xfrm>
          <a:off x="895362" y="147"/>
          <a:ext cx="1647396" cy="1647396"/>
        </a:xfrm>
        <a:prstGeom prst="circularArrow">
          <a:avLst>
            <a:gd name="adj1" fmla="val 5197"/>
            <a:gd name="adj2" fmla="val 335710"/>
            <a:gd name="adj3" fmla="val 21294068"/>
            <a:gd name="adj4" fmla="val 19765515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79F00-1B92-4B7E-8438-A5CA193EF645}">
      <dsp:nvSpPr>
        <dsp:cNvPr id="0" name=""/>
        <dsp:cNvSpPr/>
      </dsp:nvSpPr>
      <dsp:spPr>
        <a:xfrm>
          <a:off x="2043259" y="830177"/>
          <a:ext cx="741937" cy="439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zh-CN" sz="1600" kern="1200" dirty="0">
              <a:solidFill>
                <a:schemeClr val="tx2"/>
              </a:solidFill>
            </a:rPr>
            <a:t>David</a:t>
          </a:r>
          <a:endParaRPr lang="zh-CN" altLang="en-US" sz="1600" kern="1200" dirty="0">
            <a:solidFill>
              <a:schemeClr val="tx2"/>
            </a:solidFill>
          </a:endParaRPr>
        </a:p>
      </dsp:txBody>
      <dsp:txXfrm>
        <a:off x="2043259" y="830177"/>
        <a:ext cx="741937" cy="439083"/>
      </dsp:txXfrm>
    </dsp:sp>
    <dsp:sp modelId="{F18031FB-7B53-46AA-8E0C-EC2C7DA4F263}">
      <dsp:nvSpPr>
        <dsp:cNvPr id="0" name=""/>
        <dsp:cNvSpPr/>
      </dsp:nvSpPr>
      <dsp:spPr>
        <a:xfrm>
          <a:off x="895362" y="147"/>
          <a:ext cx="1647396" cy="1647396"/>
        </a:xfrm>
        <a:prstGeom prst="circularArrow">
          <a:avLst>
            <a:gd name="adj1" fmla="val 5197"/>
            <a:gd name="adj2" fmla="val 335710"/>
            <a:gd name="adj3" fmla="val 3148161"/>
            <a:gd name="adj4" fmla="val 2252646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BB14C-0445-4649-9688-62F6EAFB82AF}">
      <dsp:nvSpPr>
        <dsp:cNvPr id="0" name=""/>
        <dsp:cNvSpPr/>
      </dsp:nvSpPr>
      <dsp:spPr>
        <a:xfrm>
          <a:off x="1332419" y="1335245"/>
          <a:ext cx="773283" cy="439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zh-CN" sz="1600" kern="1200" dirty="0">
              <a:solidFill>
                <a:schemeClr val="tx2"/>
              </a:solidFill>
            </a:rPr>
            <a:t>Frank</a:t>
          </a:r>
          <a:endParaRPr lang="zh-CN" altLang="en-US" sz="1600" kern="1200" dirty="0">
            <a:solidFill>
              <a:schemeClr val="tx2"/>
            </a:solidFill>
          </a:endParaRPr>
        </a:p>
      </dsp:txBody>
      <dsp:txXfrm>
        <a:off x="1332419" y="1335245"/>
        <a:ext cx="773283" cy="439083"/>
      </dsp:txXfrm>
    </dsp:sp>
    <dsp:sp modelId="{9A481BC9-AE1C-4720-BBEC-585DB9EDED23}">
      <dsp:nvSpPr>
        <dsp:cNvPr id="0" name=""/>
        <dsp:cNvSpPr/>
      </dsp:nvSpPr>
      <dsp:spPr>
        <a:xfrm>
          <a:off x="895362" y="147"/>
          <a:ext cx="1647396" cy="1647396"/>
        </a:xfrm>
        <a:prstGeom prst="circularArrow">
          <a:avLst>
            <a:gd name="adj1" fmla="val 5197"/>
            <a:gd name="adj2" fmla="val 335710"/>
            <a:gd name="adj3" fmla="val 8211644"/>
            <a:gd name="adj4" fmla="val 7316129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54B94-9BE9-47A3-8F4C-7C7102C4137E}">
      <dsp:nvSpPr>
        <dsp:cNvPr id="0" name=""/>
        <dsp:cNvSpPr/>
      </dsp:nvSpPr>
      <dsp:spPr>
        <a:xfrm>
          <a:off x="693503" y="830177"/>
          <a:ext cx="660781" cy="439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zh-CN" sz="1600" kern="1200" dirty="0">
              <a:solidFill>
                <a:schemeClr val="tx2"/>
              </a:solidFill>
            </a:rPr>
            <a:t>Allen</a:t>
          </a:r>
          <a:endParaRPr lang="zh-CN" altLang="en-US" sz="1600" kern="1200" dirty="0">
            <a:solidFill>
              <a:schemeClr val="tx2"/>
            </a:solidFill>
          </a:endParaRPr>
        </a:p>
      </dsp:txBody>
      <dsp:txXfrm>
        <a:off x="693503" y="830177"/>
        <a:ext cx="660781" cy="439083"/>
      </dsp:txXfrm>
    </dsp:sp>
    <dsp:sp modelId="{87C4C3BC-6FCB-4518-A6AD-1130CC5BC20D}">
      <dsp:nvSpPr>
        <dsp:cNvPr id="0" name=""/>
        <dsp:cNvSpPr/>
      </dsp:nvSpPr>
      <dsp:spPr>
        <a:xfrm>
          <a:off x="895362" y="147"/>
          <a:ext cx="1647396" cy="1647396"/>
        </a:xfrm>
        <a:prstGeom prst="circularArrow">
          <a:avLst>
            <a:gd name="adj1" fmla="val 5197"/>
            <a:gd name="adj2" fmla="val 335710"/>
            <a:gd name="adj3" fmla="val 12298775"/>
            <a:gd name="adj4" fmla="val 10770222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C8516-F777-4AB6-B7ED-933B6567A234}">
      <dsp:nvSpPr>
        <dsp:cNvPr id="0" name=""/>
        <dsp:cNvSpPr/>
      </dsp:nvSpPr>
      <dsp:spPr>
        <a:xfrm>
          <a:off x="1069882" y="12959"/>
          <a:ext cx="439083" cy="439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altLang="zh-CN" sz="1600" kern="1200" dirty="0">
              <a:solidFill>
                <a:schemeClr val="tx2"/>
              </a:solidFill>
            </a:rPr>
            <a:t>Bob</a:t>
          </a:r>
          <a:endParaRPr lang="zh-CN" altLang="en-US" sz="1600" kern="1200" dirty="0">
            <a:solidFill>
              <a:schemeClr val="tx2"/>
            </a:solidFill>
          </a:endParaRPr>
        </a:p>
      </dsp:txBody>
      <dsp:txXfrm>
        <a:off x="1069882" y="12959"/>
        <a:ext cx="439083" cy="439083"/>
      </dsp:txXfrm>
    </dsp:sp>
    <dsp:sp modelId="{5AEBC173-625F-469D-BF37-B863BE16E0ED}">
      <dsp:nvSpPr>
        <dsp:cNvPr id="0" name=""/>
        <dsp:cNvSpPr/>
      </dsp:nvSpPr>
      <dsp:spPr>
        <a:xfrm>
          <a:off x="895362" y="147"/>
          <a:ext cx="1647396" cy="1647396"/>
        </a:xfrm>
        <a:prstGeom prst="circularArrow">
          <a:avLst>
            <a:gd name="adj1" fmla="val 5197"/>
            <a:gd name="adj2" fmla="val 335710"/>
            <a:gd name="adj3" fmla="val 16866540"/>
            <a:gd name="adj4" fmla="val 15197749"/>
            <a:gd name="adj5" fmla="val 60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ACCDC-1E91-4AD3-B5EC-58CCCC4E57DA}" type="datetimeFigureOut">
              <a:rPr lang="zh-CN" altLang="en-US" smtClean="0"/>
              <a:t>2026/10/22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2A61-5105-4779-B4DC-2F6B66EF2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270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433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5d2d6480-6b0e-4747-beae-361439731ad7.source.7.zh-Hans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ED8765-8EF3-408C-9341-152904E414E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973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593f586b-a64e-4aaf-8e87-bc5e4bae58ca.source.3.zh-Hans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158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>
              <a:buAutoNum type="arabicPeriod"/>
            </a:pPr>
            <a:r>
              <a:rPr lang="en-US" altLang="zh-CN" dirty="0"/>
              <a:t>Help man</a:t>
            </a:r>
          </a:p>
          <a:p>
            <a:pPr marL="800100" lvl="1" indent="-342900">
              <a:buAutoNum type="arabicPeriod"/>
            </a:pPr>
            <a:r>
              <a:rPr lang="en-US" altLang="zh-CN" dirty="0"/>
              <a:t>Help church</a:t>
            </a:r>
          </a:p>
          <a:p>
            <a:pPr marL="800100" lvl="1" indent="-342900">
              <a:buAutoNum type="arabicPeriod"/>
            </a:pPr>
            <a:r>
              <a:rPr lang="en-US" altLang="zh-CN" dirty="0"/>
              <a:t>From leaders</a:t>
            </a:r>
          </a:p>
          <a:p>
            <a:pPr marL="800100" lvl="1" indent="-342900">
              <a:buAutoNum type="arabicPeriod"/>
            </a:pPr>
            <a:r>
              <a:rPr lang="en-US" altLang="zh-CN" dirty="0"/>
              <a:t>Internal discipleship</a:t>
            </a:r>
          </a:p>
          <a:p>
            <a:pPr marL="800100" lvl="1" indent="-342900">
              <a:buAutoNum type="arabicPeriod"/>
            </a:pPr>
            <a:r>
              <a:rPr lang="en-US" altLang="zh-CN" dirty="0"/>
              <a:t>Train warriors for other churches 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116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89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DDEA271-389C-C8AF-AE7B-F5A63514D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-6008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957926-42B7-5F22-9DD5-6BDC098EC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08"/>
            <a:ext cx="12188731" cy="6858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3FD368F-863D-4527-8F6D-CEC87B7E23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8" y="2915160"/>
            <a:ext cx="12188731" cy="101566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6000" b="1" spc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en-US" altLang="zh-CN" dirty="0"/>
              <a:t>OfficePLUS PowerPoint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24A45C-F15B-E1B2-49F0-4A1D4CFA99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998" y="4410532"/>
            <a:ext cx="1541871" cy="162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8C2A2EA-4B05-4E01-801B-3424EB2F0E66}"/>
              </a:ext>
            </a:extLst>
          </p:cNvPr>
          <p:cNvCxnSpPr>
            <a:cxnSpLocks/>
          </p:cNvCxnSpPr>
          <p:nvPr/>
        </p:nvCxnSpPr>
        <p:spPr>
          <a:xfrm>
            <a:off x="2247886" y="4862513"/>
            <a:ext cx="0" cy="888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8BA8F358-0701-496A-957E-D849EA38BB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370829-35B5-45A7-9858-73E06C2017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/>
        </p:nvSpPr>
        <p:spPr>
          <a:xfrm>
            <a:off x="-6348" y="-1"/>
            <a:ext cx="12192000" cy="6858000"/>
          </a:xfrm>
          <a:prstGeom prst="rect">
            <a:avLst/>
          </a:prstGeom>
          <a:gradFill>
            <a:gsLst>
              <a:gs pos="0">
                <a:srgbClr val="F9F9FA">
                  <a:alpha val="75000"/>
                </a:srgbClr>
              </a:gs>
              <a:gs pos="100000">
                <a:srgbClr val="B4A992">
                  <a:alpha val="95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5B5B30-EAE6-475D-9E77-B9C4E87F9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A0C68846-2E78-4558-80D9-84FE036D29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9152925-D6BC-4352-9DEE-38C8FF9D350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0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 userDrawn="1"/>
        </p:nvSpPr>
        <p:spPr>
          <a:xfrm>
            <a:off x="0" y="-1"/>
            <a:ext cx="12209857" cy="6858000"/>
          </a:xfrm>
          <a:prstGeom prst="rect">
            <a:avLst/>
          </a:prstGeom>
          <a:gradFill>
            <a:gsLst>
              <a:gs pos="0">
                <a:srgbClr val="F9F9FA">
                  <a:alpha val="50000"/>
                </a:srgbClr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4D0BE523-85C4-8686-BD3F-320D779D9F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3942BF4-F1D0-A12E-4BCB-3D12C190831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3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F022243-A39C-B9E2-F731-1413512E7F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-6008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5AA53C6-D193-0F74-45F7-917A012382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E48409A-1ED2-B34B-6CC6-4B1ACDA494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08"/>
            <a:ext cx="12188731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A2BA967-F9ED-68FF-694F-A938BBB8AC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998" y="4410532"/>
            <a:ext cx="1541871" cy="1629643"/>
          </a:xfrm>
          <a:prstGeom prst="rect">
            <a:avLst/>
          </a:prstGeom>
        </p:spPr>
      </p:pic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1A48BB-A1A1-4744-B0D3-FD4F42C33B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440" y="2742581"/>
            <a:ext cx="3644901" cy="1360822"/>
          </a:xfrm>
        </p:spPr>
        <p:txBody>
          <a:bodyPr wrap="square" anchor="b"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3600" b="1">
                <a:gradFill>
                  <a:gsLst>
                    <a:gs pos="0">
                      <a:schemeClr val="accent1"/>
                    </a:gs>
                    <a:gs pos="28000">
                      <a:schemeClr val="accent1">
                        <a:lumMod val="60000"/>
                        <a:lumOff val="40000"/>
                      </a:schemeClr>
                    </a:gs>
                    <a:gs pos="49000">
                      <a:schemeClr val="accent1"/>
                    </a:gs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en-US" altLang="zh-CN" dirty="0"/>
              <a:t>Thank you for</a:t>
            </a:r>
          </a:p>
          <a:p>
            <a:pPr lvl="0"/>
            <a:r>
              <a:rPr lang="en-US" altLang="zh-CN" dirty="0"/>
              <a:t>Watching.</a:t>
            </a:r>
          </a:p>
        </p:txBody>
      </p:sp>
    </p:spTree>
    <p:extLst>
      <p:ext uri="{BB962C8B-B14F-4D97-AF65-F5344CB8AC3E}">
        <p14:creationId xmlns:p14="http://schemas.microsoft.com/office/powerpoint/2010/main" val="1871881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764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31567F-58FD-40B3-A9DF-CC8DCC45D05E}" type="datetimeFigureOut">
              <a:rPr lang="zh-CN" altLang="en-US" smtClean="0"/>
              <a:t>2026/10/22</a:t>
            </a:fld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4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86A3F7-F2F5-4AAC-A263-4E17CDD5F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71" r:id="rId4"/>
    <p:sldLayoutId id="2147483668" r:id="rId5"/>
    <p:sldLayoutId id="2147483673" r:id="rId6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diagramData" Target="../diagrams/data1.xml"/><Relationship Id="rId3" Type="http://schemas.openxmlformats.org/officeDocument/2006/relationships/tags" Target="../tags/tag3.xml"/><Relationship Id="rId21" Type="http://schemas.openxmlformats.org/officeDocument/2006/relationships/diagramColors" Target="../diagrams/colors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diagramQuickStyle" Target="../diagrams/quickStyle1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diagramLayout" Target="../diagrams/layout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C2E383-3C25-58EA-4B20-8A81B1C0D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66935"/>
            <a:ext cx="12188731" cy="2246769"/>
          </a:xfrm>
        </p:spPr>
        <p:txBody>
          <a:bodyPr/>
          <a:lstStyle/>
          <a:p>
            <a:r>
              <a:rPr lang="en-US" altLang="zh-CN" sz="5000" dirty="0"/>
              <a:t>Every Man A Warrior</a:t>
            </a:r>
            <a:br>
              <a:rPr lang="en-US" altLang="zh-CN" sz="5000" dirty="0"/>
            </a:br>
            <a:br>
              <a:rPr lang="en-US" altLang="zh-CN" sz="5000" dirty="0"/>
            </a:br>
            <a:r>
              <a:rPr lang="en-US" altLang="zh-CN" sz="3600" dirty="0"/>
              <a:t>Oct 2026</a:t>
            </a:r>
            <a:endParaRPr lang="zh-CN" altLang="en-US" sz="5000" dirty="0"/>
          </a:p>
        </p:txBody>
      </p:sp>
    </p:spTree>
    <p:extLst>
      <p:ext uri="{BB962C8B-B14F-4D97-AF65-F5344CB8AC3E}">
        <p14:creationId xmlns:p14="http://schemas.microsoft.com/office/powerpoint/2010/main" val="878076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E156B96B-BDE9-448B-BC34-89C52D2428ED}"/>
              </a:ext>
            </a:extLst>
          </p:cNvPr>
          <p:cNvGrpSpPr/>
          <p:nvPr/>
        </p:nvGrpSpPr>
        <p:grpSpPr>
          <a:xfrm>
            <a:off x="1256789" y="2117386"/>
            <a:ext cx="4245099" cy="3156873"/>
            <a:chOff x="1193799" y="2218976"/>
            <a:chExt cx="4245099" cy="3156873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A6DEC2B-CA3E-F227-63D3-B5FE9FD31A3A}"/>
                </a:ext>
              </a:extLst>
            </p:cNvPr>
            <p:cNvSpPr/>
            <p:nvPr/>
          </p:nvSpPr>
          <p:spPr>
            <a:xfrm>
              <a:off x="1193799" y="2218976"/>
              <a:ext cx="4245099" cy="3156873"/>
            </a:xfrm>
            <a:prstGeom prst="roundRect">
              <a:avLst>
                <a:gd name="adj" fmla="val 4527"/>
              </a:avLst>
            </a:prstGeom>
            <a:solidFill>
              <a:schemeClr val="bg1">
                <a:alpha val="2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C2EC4884-9BCE-06D8-3643-22088567AD4B}"/>
                </a:ext>
              </a:extLst>
            </p:cNvPr>
            <p:cNvSpPr/>
            <p:nvPr/>
          </p:nvSpPr>
          <p:spPr>
            <a:xfrm>
              <a:off x="1693820" y="2517518"/>
              <a:ext cx="3245055" cy="1825200"/>
            </a:xfrm>
            <a:prstGeom prst="roundRect">
              <a:avLst>
                <a:gd name="adj" fmla="val 7044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CDE78A58-EE00-FA06-5AF5-A5FA5374DD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44422" y="4806528"/>
              <a:ext cx="2143841" cy="351702"/>
            </a:xfrm>
            <a:prstGeom prst="roundRect">
              <a:avLst>
                <a:gd name="adj" fmla="val 16000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14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Leading Groups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4BEBAAB1-C81F-F5D6-1B61-88EF661E8A35}"/>
              </a:ext>
            </a:extLst>
          </p:cNvPr>
          <p:cNvGrpSpPr/>
          <p:nvPr/>
        </p:nvGrpSpPr>
        <p:grpSpPr>
          <a:xfrm>
            <a:off x="6576932" y="2117387"/>
            <a:ext cx="4245099" cy="3156872"/>
            <a:chOff x="1193797" y="2218977"/>
            <a:chExt cx="4245099" cy="3156872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C4F88B2A-17AE-8188-FFD8-1ED04A08D1EB}"/>
                </a:ext>
              </a:extLst>
            </p:cNvPr>
            <p:cNvSpPr/>
            <p:nvPr/>
          </p:nvSpPr>
          <p:spPr>
            <a:xfrm>
              <a:off x="1193797" y="2218977"/>
              <a:ext cx="4245099" cy="3156872"/>
            </a:xfrm>
            <a:prstGeom prst="roundRect">
              <a:avLst>
                <a:gd name="adj" fmla="val 6423"/>
              </a:avLst>
            </a:prstGeom>
            <a:solidFill>
              <a:schemeClr val="bg1">
                <a:alpha val="2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tx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E200B117-50DB-B761-B3CD-D5EB5B1D7CAC}"/>
                </a:ext>
              </a:extLst>
            </p:cNvPr>
            <p:cNvSpPr/>
            <p:nvPr/>
          </p:nvSpPr>
          <p:spPr>
            <a:xfrm>
              <a:off x="1693820" y="2517518"/>
              <a:ext cx="3245055" cy="1825200"/>
            </a:xfrm>
            <a:prstGeom prst="roundRect">
              <a:avLst>
                <a:gd name="adj" fmla="val 7044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70C5873C-4679-CBCC-1DB6-7CEE41E47D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105" y="4812117"/>
              <a:ext cx="2260396" cy="297686"/>
            </a:xfrm>
            <a:prstGeom prst="roundRect">
              <a:avLst>
                <a:gd name="adj" fmla="val 16000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54"/>
              <a:r>
                <a:rPr lang="en-US" altLang="zh-CN" sz="14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Promoting to Churches</a:t>
              </a:r>
            </a:p>
          </p:txBody>
        </p:sp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5D15B6A0-C634-7C04-D99B-D06EFE00C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Ways to Promote</a:t>
            </a:r>
            <a:endParaRPr lang="zh-CN" altLang="en-US" dirty="0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1F67A0EE-753A-64FC-78B8-BDC7B513877F}"/>
              </a:ext>
            </a:extLst>
          </p:cNvPr>
          <p:cNvSpPr/>
          <p:nvPr/>
        </p:nvSpPr>
        <p:spPr>
          <a:xfrm>
            <a:off x="2671324" y="4019420"/>
            <a:ext cx="1416019" cy="59731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ea typeface="微软雅黑" panose="020B0503020204020204" pitchFamily="34" charset="-122"/>
              </a:rPr>
              <a:t>Individual</a:t>
            </a:r>
            <a:endParaRPr lang="zh-CN" altLang="en-US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3ED0A93C-14BF-48FD-86A2-E4579FA675E0}"/>
              </a:ext>
            </a:extLst>
          </p:cNvPr>
          <p:cNvSpPr/>
          <p:nvPr/>
        </p:nvSpPr>
        <p:spPr>
          <a:xfrm>
            <a:off x="7890828" y="4006719"/>
            <a:ext cx="1617306" cy="59731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ea typeface="微软雅黑" panose="020B0503020204020204" pitchFamily="34" charset="-122"/>
              </a:rPr>
              <a:t>Churches</a:t>
            </a:r>
            <a:endParaRPr lang="zh-CN" altLang="en-US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4819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CAA2E-EB4A-455B-BA14-07A47D65C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Each  Lesson</a:t>
            </a:r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8DE6B7B-6020-0CE6-759F-478F3081F7D1}"/>
              </a:ext>
            </a:extLst>
          </p:cNvPr>
          <p:cNvGrpSpPr/>
          <p:nvPr/>
        </p:nvGrpSpPr>
        <p:grpSpPr>
          <a:xfrm>
            <a:off x="1848124" y="2051822"/>
            <a:ext cx="2122627" cy="1623150"/>
            <a:chOff x="288421" y="2051479"/>
            <a:chExt cx="2122627" cy="1623150"/>
          </a:xfrm>
        </p:grpSpPr>
        <p:sp>
          <p:nvSpPr>
            <p:cNvPr id="24" name="Title-1">
              <a:extLst>
                <a:ext uri="{FF2B5EF4-FFF2-40B4-BE49-F238E27FC236}">
                  <a16:creationId xmlns:a16="http://schemas.microsoft.com/office/drawing/2014/main" id="{D0CF24ED-D017-5E80-B6F3-099687F52ABA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288421" y="2051479"/>
              <a:ext cx="2122627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/>
              <a:r>
                <a:rPr lang="en-US" altLang="zh-CN" b="1" dirty="0">
                  <a:solidFill>
                    <a:schemeClr val="accent1"/>
                  </a:solidFill>
                  <a:sym typeface="Arial" panose="020B0604020202020204" pitchFamily="34" charset="0"/>
                </a:rPr>
                <a:t>Weekly Remind</a:t>
              </a: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1518D02F-71CB-8CC6-9D33-7126C3E44889}"/>
                </a:ext>
              </a:extLst>
            </p:cNvPr>
            <p:cNvGrpSpPr/>
            <p:nvPr/>
          </p:nvGrpSpPr>
          <p:grpSpPr>
            <a:xfrm>
              <a:off x="355044" y="3098629"/>
              <a:ext cx="1022535" cy="576000"/>
              <a:chOff x="355044" y="3098629"/>
              <a:chExt cx="1022535" cy="576000"/>
            </a:xfrm>
          </p:grpSpPr>
          <p:sp>
            <p:nvSpPr>
              <p:cNvPr id="27" name="1">
                <a:extLst>
                  <a:ext uri="{FF2B5EF4-FFF2-40B4-BE49-F238E27FC236}">
                    <a16:creationId xmlns:a16="http://schemas.microsoft.com/office/drawing/2014/main" id="{65E53761-5147-7EB2-EC2E-640E97EBD709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 rot="5400000">
                <a:off x="731901" y="2916133"/>
                <a:ext cx="427762" cy="863594"/>
              </a:xfrm>
              <a:prstGeom prst="upArrow">
                <a:avLst>
                  <a:gd name="adj1" fmla="val 100000"/>
                  <a:gd name="adj2" fmla="val 50000"/>
                </a:avLst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Index-1">
                <a:extLst>
                  <a:ext uri="{FF2B5EF4-FFF2-40B4-BE49-F238E27FC236}">
                    <a16:creationId xmlns:a16="http://schemas.microsoft.com/office/drawing/2014/main" id="{474D12C2-C431-BC80-4480-C2CFB541F7B5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355044" y="3098629"/>
                <a:ext cx="576003" cy="576000"/>
              </a:xfrm>
              <a:prstGeom prst="ellipse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accent1"/>
                    </a:solidFill>
                  </a:rPr>
                  <a:t>01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6" name="Body-1">
              <a:extLst>
                <a:ext uri="{FF2B5EF4-FFF2-40B4-BE49-F238E27FC236}">
                  <a16:creationId xmlns:a16="http://schemas.microsoft.com/office/drawing/2014/main" id="{D0F9F05D-E5BC-8212-797C-8F40D24896E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288421" y="2382912"/>
              <a:ext cx="1992356" cy="66000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100000"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Weekly task remind at least twice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34E49A7-423A-A45D-509E-F271029AAAA7}"/>
              </a:ext>
            </a:extLst>
          </p:cNvPr>
          <p:cNvGrpSpPr/>
          <p:nvPr/>
        </p:nvGrpSpPr>
        <p:grpSpPr>
          <a:xfrm>
            <a:off x="6905221" y="2051822"/>
            <a:ext cx="2171800" cy="1623150"/>
            <a:chOff x="4765736" y="2051479"/>
            <a:chExt cx="2171800" cy="1623150"/>
          </a:xfrm>
        </p:grpSpPr>
        <p:sp>
          <p:nvSpPr>
            <p:cNvPr id="19" name="Title-3">
              <a:extLst>
                <a:ext uri="{FF2B5EF4-FFF2-40B4-BE49-F238E27FC236}">
                  <a16:creationId xmlns:a16="http://schemas.microsoft.com/office/drawing/2014/main" id="{B5DE66D4-D02A-6CEC-B651-D0BEECB58E78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4787982" y="2051479"/>
              <a:ext cx="146906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3"/>
                  </a:solidFill>
                  <a:sym typeface="Arial" panose="020B0604020202020204" pitchFamily="34" charset="0"/>
                </a:rPr>
                <a:t>Push-up</a:t>
              </a: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30895F2-CD97-B120-02FF-9B495CD915B0}"/>
                </a:ext>
              </a:extLst>
            </p:cNvPr>
            <p:cNvGrpSpPr/>
            <p:nvPr/>
          </p:nvGrpSpPr>
          <p:grpSpPr>
            <a:xfrm>
              <a:off x="4902340" y="3098629"/>
              <a:ext cx="1022535" cy="576000"/>
              <a:chOff x="4902340" y="3098629"/>
              <a:chExt cx="1022535" cy="576000"/>
            </a:xfrm>
          </p:grpSpPr>
          <p:sp>
            <p:nvSpPr>
              <p:cNvPr id="22" name="3">
                <a:extLst>
                  <a:ext uri="{FF2B5EF4-FFF2-40B4-BE49-F238E27FC236}">
                    <a16:creationId xmlns:a16="http://schemas.microsoft.com/office/drawing/2014/main" id="{F3D92FCB-5867-A026-DB7D-595C10D50BD4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 rot="5400000">
                <a:off x="5279197" y="2916133"/>
                <a:ext cx="427762" cy="863594"/>
              </a:xfrm>
              <a:prstGeom prst="upArrow">
                <a:avLst>
                  <a:gd name="adj1" fmla="val 100000"/>
                  <a:gd name="adj2" fmla="val 50000"/>
                </a:avLst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Index-3">
                <a:extLst>
                  <a:ext uri="{FF2B5EF4-FFF2-40B4-BE49-F238E27FC236}">
                    <a16:creationId xmlns:a16="http://schemas.microsoft.com/office/drawing/2014/main" id="{F34AB1E9-DF51-9BEB-7ADC-994A0A7C8070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4902340" y="3098629"/>
                <a:ext cx="576003" cy="576000"/>
              </a:xfrm>
              <a:prstGeom prst="ellipse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accent3"/>
                    </a:solidFill>
                  </a:rPr>
                  <a:t>03</a:t>
                </a:r>
                <a:endParaRPr lang="zh-CN" altLang="en-US" b="1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21" name="Body-3">
              <a:extLst>
                <a:ext uri="{FF2B5EF4-FFF2-40B4-BE49-F238E27FC236}">
                  <a16:creationId xmlns:a16="http://schemas.microsoft.com/office/drawing/2014/main" id="{1D15FC10-CBE0-7F6C-8E2C-029341BA1E14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4765736" y="2385758"/>
              <a:ext cx="2171800" cy="73058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100000"/>
                <a:defRPr/>
              </a:pPr>
              <a:r>
                <a:rPr lang="en-US" altLang="zh-CN" sz="1600" dirty="0">
                  <a:solidFill>
                    <a:schemeClr val="tx1"/>
                  </a:solidFill>
                </a:rPr>
                <a:t>Pushups for every wrong reciting verse </a:t>
              </a:r>
              <a:endParaRPr lang="en-GB" altLang="zh-CN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F6FEC21-1496-5F05-EF5E-57C8E5C56D36}"/>
              </a:ext>
            </a:extLst>
          </p:cNvPr>
          <p:cNvGrpSpPr/>
          <p:nvPr/>
        </p:nvGrpSpPr>
        <p:grpSpPr>
          <a:xfrm>
            <a:off x="4566625" y="3081753"/>
            <a:ext cx="2726487" cy="1947842"/>
            <a:chOff x="3392647" y="3081410"/>
            <a:chExt cx="2726487" cy="1947842"/>
          </a:xfrm>
        </p:grpSpPr>
        <p:sp>
          <p:nvSpPr>
            <p:cNvPr id="14" name="Body-2">
              <a:extLst>
                <a:ext uri="{FF2B5EF4-FFF2-40B4-BE49-F238E27FC236}">
                  <a16:creationId xmlns:a16="http://schemas.microsoft.com/office/drawing/2014/main" id="{B0E3417A-14E0-416E-789B-EC8A02AB00D0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3392647" y="4233430"/>
              <a:ext cx="2726487" cy="7958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100000"/>
                <a:defRPr/>
              </a:pPr>
              <a:r>
                <a:rPr lang="en-US" altLang="zh-CN" sz="1600" dirty="0">
                  <a:solidFill>
                    <a:schemeClr val="tx1"/>
                  </a:solidFill>
                </a:rPr>
                <a:t>Daily reviewing Verses submitted in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Wechat</a:t>
              </a:r>
              <a:r>
                <a:rPr lang="en-US" altLang="zh-CN" sz="1600" dirty="0">
                  <a:solidFill>
                    <a:schemeClr val="tx1"/>
                  </a:solidFill>
                </a:rPr>
                <a:t> group</a:t>
              </a:r>
            </a:p>
            <a:p>
              <a:pPr defTabSz="913765">
                <a:lnSpc>
                  <a:spcPct val="120000"/>
                </a:lnSpc>
                <a:buSzPct val="100000"/>
                <a:defRPr/>
              </a:pPr>
              <a:endParaRPr lang="en-US" altLang="zh-CN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DC62C29-1881-DE4A-D5D7-35A0E2743811}"/>
                </a:ext>
              </a:extLst>
            </p:cNvPr>
            <p:cNvGrpSpPr/>
            <p:nvPr/>
          </p:nvGrpSpPr>
          <p:grpSpPr>
            <a:xfrm>
              <a:off x="3459272" y="3081410"/>
              <a:ext cx="1008787" cy="576000"/>
              <a:chOff x="3459272" y="3081410"/>
              <a:chExt cx="1008787" cy="576000"/>
            </a:xfrm>
          </p:grpSpPr>
          <p:sp>
            <p:nvSpPr>
              <p:cNvPr id="17" name="2">
                <a:extLst>
                  <a:ext uri="{FF2B5EF4-FFF2-40B4-BE49-F238E27FC236}">
                    <a16:creationId xmlns:a16="http://schemas.microsoft.com/office/drawing/2014/main" id="{6BDD7209-6595-A295-77DF-DE1E4E29376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 rot="16200000">
                <a:off x="3822381" y="2938644"/>
                <a:ext cx="427762" cy="863594"/>
              </a:xfrm>
              <a:prstGeom prst="downArrow">
                <a:avLst>
                  <a:gd name="adj1" fmla="val 100000"/>
                  <a:gd name="adj2" fmla="val 50000"/>
                </a:avLst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Index-2">
                <a:extLst>
                  <a:ext uri="{FF2B5EF4-FFF2-40B4-BE49-F238E27FC236}">
                    <a16:creationId xmlns:a16="http://schemas.microsoft.com/office/drawing/2014/main" id="{5D94E3D0-803C-802A-35FF-44D7DB38E65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3459272" y="3081410"/>
                <a:ext cx="576003" cy="576000"/>
              </a:xfrm>
              <a:prstGeom prst="ellipse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accent2"/>
                    </a:solidFill>
                  </a:rPr>
                  <a:t>02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6" name="Title-2">
              <a:extLst>
                <a:ext uri="{FF2B5EF4-FFF2-40B4-BE49-F238E27FC236}">
                  <a16:creationId xmlns:a16="http://schemas.microsoft.com/office/drawing/2014/main" id="{C625F2EB-79B7-77C5-D197-9A385FEB4989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3392649" y="3863855"/>
              <a:ext cx="170265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2"/>
                  </a:solidFill>
                  <a:sym typeface="Arial" panose="020B0604020202020204" pitchFamily="34" charset="0"/>
                </a:rPr>
                <a:t>Daily Check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94A65D5-66A9-EFAF-4046-B3D8E23C749D}"/>
              </a:ext>
            </a:extLst>
          </p:cNvPr>
          <p:cNvGrpSpPr/>
          <p:nvPr/>
        </p:nvGrpSpPr>
        <p:grpSpPr>
          <a:xfrm>
            <a:off x="9383777" y="3043258"/>
            <a:ext cx="1802383" cy="1947842"/>
            <a:chOff x="6278784" y="3081410"/>
            <a:chExt cx="1802383" cy="194784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6846150-E11C-4240-AC45-224798ED6CDB}"/>
                </a:ext>
              </a:extLst>
            </p:cNvPr>
            <p:cNvGrpSpPr/>
            <p:nvPr/>
          </p:nvGrpSpPr>
          <p:grpSpPr>
            <a:xfrm>
              <a:off x="6345408" y="3081410"/>
              <a:ext cx="1008787" cy="576000"/>
              <a:chOff x="6345408" y="3081410"/>
              <a:chExt cx="1008787" cy="576000"/>
            </a:xfrm>
          </p:grpSpPr>
          <p:sp>
            <p:nvSpPr>
              <p:cNvPr id="12" name="4">
                <a:extLst>
                  <a:ext uri="{FF2B5EF4-FFF2-40B4-BE49-F238E27FC236}">
                    <a16:creationId xmlns:a16="http://schemas.microsoft.com/office/drawing/2014/main" id="{6CF84BD5-3581-4357-7480-00E5C24BECE3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 rot="16200000">
                <a:off x="6708517" y="2938644"/>
                <a:ext cx="427762" cy="863594"/>
              </a:xfrm>
              <a:prstGeom prst="downArrow">
                <a:avLst>
                  <a:gd name="adj1" fmla="val 100000"/>
                  <a:gd name="adj2" fmla="val 50000"/>
                </a:avLst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Index-4">
                <a:extLst>
                  <a:ext uri="{FF2B5EF4-FFF2-40B4-BE49-F238E27FC236}">
                    <a16:creationId xmlns:a16="http://schemas.microsoft.com/office/drawing/2014/main" id="{8A71DB43-0A2E-A10F-75D4-07E7B0C2AFD6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6345408" y="3081410"/>
                <a:ext cx="576003" cy="576000"/>
              </a:xfrm>
              <a:prstGeom prst="ellipse">
                <a:avLst/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accent4"/>
                    </a:solidFill>
                  </a:rPr>
                  <a:t>04</a:t>
                </a:r>
                <a:endParaRPr lang="zh-CN" altLang="en-US" b="1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10" name="Title-4">
              <a:extLst>
                <a:ext uri="{FF2B5EF4-FFF2-40B4-BE49-F238E27FC236}">
                  <a16:creationId xmlns:a16="http://schemas.microsoft.com/office/drawing/2014/main" id="{8C50C909-35A8-590D-22AA-5D9639B02390}"/>
                </a:ext>
              </a:extLst>
            </p:cNvPr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6278784" y="3863855"/>
              <a:ext cx="164538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accent4"/>
                  </a:solidFill>
                  <a:sym typeface="Arial" panose="020B0604020202020204" pitchFamily="34" charset="0"/>
                </a:rPr>
                <a:t>Weekly Align</a:t>
              </a:r>
            </a:p>
          </p:txBody>
        </p:sp>
        <p:sp>
          <p:nvSpPr>
            <p:cNvPr id="11" name="Body-4">
              <a:extLst>
                <a:ext uri="{FF2B5EF4-FFF2-40B4-BE49-F238E27FC236}">
                  <a16:creationId xmlns:a16="http://schemas.microsoft.com/office/drawing/2014/main" id="{DACACACA-2F4F-C509-AB88-9862966F623E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6278785" y="4233430"/>
              <a:ext cx="1802382" cy="7958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>
                <a:lnSpc>
                  <a:spcPct val="120000"/>
                </a:lnSpc>
                <a:buSzPct val="100000"/>
              </a:pPr>
              <a:r>
                <a:rPr lang="en-US" altLang="zh-CN" sz="1600" dirty="0">
                  <a:solidFill>
                    <a:schemeClr val="tx1"/>
                  </a:solidFill>
                </a:rPr>
                <a:t>Catch up time after lesson</a:t>
              </a:r>
            </a:p>
          </p:txBody>
        </p:sp>
      </p:grpSp>
      <p:graphicFrame>
        <p:nvGraphicFramePr>
          <p:cNvPr id="30" name="Diagram 8">
            <a:extLst>
              <a:ext uri="{FF2B5EF4-FFF2-40B4-BE49-F238E27FC236}">
                <a16:creationId xmlns:a16="http://schemas.microsoft.com/office/drawing/2014/main" id="{66C9B084-EAA8-4786-A578-F38AEB844E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4707895"/>
              </p:ext>
            </p:extLst>
          </p:nvPr>
        </p:nvGraphicFramePr>
        <p:xfrm>
          <a:off x="3761406" y="5029595"/>
          <a:ext cx="3478700" cy="1775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3847811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82F822F5-181F-A07B-592E-CABE960F3C72}"/>
              </a:ext>
            </a:extLst>
          </p:cNvPr>
          <p:cNvGrpSpPr/>
          <p:nvPr/>
        </p:nvGrpSpPr>
        <p:grpSpPr>
          <a:xfrm>
            <a:off x="340284" y="1658119"/>
            <a:ext cx="11498735" cy="4738659"/>
            <a:chOff x="84112" y="2290579"/>
            <a:chExt cx="11498735" cy="4738659"/>
          </a:xfrm>
        </p:grpSpPr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9C827A34-7778-F4FF-96AD-ECF696788994}"/>
                </a:ext>
              </a:extLst>
            </p:cNvPr>
            <p:cNvSpPr/>
            <p:nvPr/>
          </p:nvSpPr>
          <p:spPr>
            <a:xfrm>
              <a:off x="84112" y="2290579"/>
              <a:ext cx="11498735" cy="2688161"/>
            </a:xfrm>
            <a:custGeom>
              <a:avLst/>
              <a:gdLst>
                <a:gd name="connsiteX0" fmla="*/ 496 w 11498735"/>
                <a:gd name="connsiteY0" fmla="*/ 272 h 2688161"/>
                <a:gd name="connsiteX1" fmla="*/ 10216015 w 11498735"/>
                <a:gd name="connsiteY1" fmla="*/ 272 h 2688161"/>
                <a:gd name="connsiteX2" fmla="*/ 11499232 w 11498735"/>
                <a:gd name="connsiteY2" fmla="*/ 1283362 h 2688161"/>
                <a:gd name="connsiteX3" fmla="*/ 10216015 w 11498735"/>
                <a:gd name="connsiteY3" fmla="*/ 2566578 h 2688161"/>
                <a:gd name="connsiteX4" fmla="*/ 3224388 w 11498735"/>
                <a:gd name="connsiteY4" fmla="*/ 2566578 h 2688161"/>
                <a:gd name="connsiteX5" fmla="*/ 3224388 w 11498735"/>
                <a:gd name="connsiteY5" fmla="*/ 2688433 h 2688161"/>
                <a:gd name="connsiteX6" fmla="*/ 2615747 w 11498735"/>
                <a:gd name="connsiteY6" fmla="*/ 2335422 h 2688161"/>
                <a:gd name="connsiteX7" fmla="*/ 3224388 w 11498735"/>
                <a:gd name="connsiteY7" fmla="*/ 1982410 h 2688161"/>
                <a:gd name="connsiteX8" fmla="*/ 3224388 w 11498735"/>
                <a:gd name="connsiteY8" fmla="*/ 2160945 h 2688161"/>
                <a:gd name="connsiteX9" fmla="*/ 10216015 w 11498735"/>
                <a:gd name="connsiteY9" fmla="*/ 2160945 h 2688161"/>
                <a:gd name="connsiteX10" fmla="*/ 11094105 w 11498735"/>
                <a:gd name="connsiteY10" fmla="*/ 1282854 h 2688161"/>
                <a:gd name="connsiteX11" fmla="*/ 10216015 w 11498735"/>
                <a:gd name="connsiteY11" fmla="*/ 404764 h 2688161"/>
                <a:gd name="connsiteX12" fmla="*/ 496 w 11498735"/>
                <a:gd name="connsiteY12" fmla="*/ 404764 h 2688161"/>
                <a:gd name="connsiteX13" fmla="*/ 496 w 11498735"/>
                <a:gd name="connsiteY13" fmla="*/ 272 h 2688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98735" h="2688161">
                  <a:moveTo>
                    <a:pt x="496" y="272"/>
                  </a:moveTo>
                  <a:lnTo>
                    <a:pt x="10216015" y="272"/>
                  </a:lnTo>
                  <a:cubicBezTo>
                    <a:pt x="10924345" y="1046"/>
                    <a:pt x="11498395" y="575031"/>
                    <a:pt x="11499232" y="1283362"/>
                  </a:cubicBezTo>
                  <a:cubicBezTo>
                    <a:pt x="11498395" y="1991718"/>
                    <a:pt x="10924371" y="2565740"/>
                    <a:pt x="10216015" y="2566578"/>
                  </a:cubicBezTo>
                  <a:lnTo>
                    <a:pt x="3224388" y="2566578"/>
                  </a:lnTo>
                  <a:lnTo>
                    <a:pt x="3224388" y="2688433"/>
                  </a:lnTo>
                  <a:lnTo>
                    <a:pt x="2615747" y="2335422"/>
                  </a:lnTo>
                  <a:lnTo>
                    <a:pt x="3224388" y="1982410"/>
                  </a:lnTo>
                  <a:lnTo>
                    <a:pt x="3224388" y="2160945"/>
                  </a:lnTo>
                  <a:lnTo>
                    <a:pt x="10216015" y="2160945"/>
                  </a:lnTo>
                  <a:cubicBezTo>
                    <a:pt x="10700772" y="2160450"/>
                    <a:pt x="11093611" y="1767611"/>
                    <a:pt x="11094105" y="1282854"/>
                  </a:cubicBezTo>
                  <a:cubicBezTo>
                    <a:pt x="11093611" y="798098"/>
                    <a:pt x="10700772" y="405259"/>
                    <a:pt x="10216015" y="404764"/>
                  </a:cubicBezTo>
                  <a:lnTo>
                    <a:pt x="496" y="404764"/>
                  </a:lnTo>
                  <a:lnTo>
                    <a:pt x="496" y="272"/>
                  </a:lnTo>
                  <a:close/>
                </a:path>
              </a:pathLst>
            </a:custGeom>
            <a:solidFill>
              <a:schemeClr val="tx2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2B14184E-FE56-ADDA-83E7-B4CBC0A79A91}"/>
                </a:ext>
              </a:extLst>
            </p:cNvPr>
            <p:cNvGrpSpPr/>
            <p:nvPr/>
          </p:nvGrpSpPr>
          <p:grpSpPr>
            <a:xfrm>
              <a:off x="830229" y="2525819"/>
              <a:ext cx="1958691" cy="1958485"/>
              <a:chOff x="830229" y="2285330"/>
              <a:chExt cx="1958691" cy="1958485"/>
            </a:xfrm>
          </p:grpSpPr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B5B54CA3-C194-E214-E176-70D97A54DA5E}"/>
                  </a:ext>
                </a:extLst>
              </p:cNvPr>
              <p:cNvGrpSpPr/>
              <p:nvPr/>
            </p:nvGrpSpPr>
            <p:grpSpPr>
              <a:xfrm>
                <a:off x="830229" y="2688836"/>
                <a:ext cx="1958691" cy="1554979"/>
                <a:chOff x="1064070" y="2833979"/>
                <a:chExt cx="1958691" cy="1554979"/>
              </a:xfrm>
            </p:grpSpPr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EC272823-CB4B-95BF-84A5-64186FEE8B3A}"/>
                    </a:ext>
                  </a:extLst>
                </p:cNvPr>
                <p:cNvSpPr txBox="1"/>
                <p:nvPr/>
              </p:nvSpPr>
              <p:spPr>
                <a:xfrm>
                  <a:off x="1064070" y="2833979"/>
                  <a:ext cx="19586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Leader Training</a:t>
                  </a:r>
                </a:p>
              </p:txBody>
            </p:sp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AC093A19-EA3B-D277-C1DD-AE81F0BA062A}"/>
                    </a:ext>
                  </a:extLst>
                </p:cNvPr>
                <p:cNvSpPr txBox="1"/>
                <p:nvPr/>
              </p:nvSpPr>
              <p:spPr>
                <a:xfrm>
                  <a:off x="1064070" y="3203311"/>
                  <a:ext cx="1958691" cy="1185647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0000" tIns="46800" rIns="90000" bIns="46800" anchor="t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50000"/>
                    </a:lnSpc>
                    <a:def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lvl1pPr>
                </a:lstStyle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Train the New Leaders</a:t>
                  </a:r>
                </a:p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Train the leaders of the New Leaders</a:t>
                  </a:r>
                  <a:endParaRPr lang="en-GB" sz="1400" dirty="0"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5" name="矩形: 圆角 74">
                <a:extLst>
                  <a:ext uri="{FF2B5EF4-FFF2-40B4-BE49-F238E27FC236}">
                    <a16:creationId xmlns:a16="http://schemas.microsoft.com/office/drawing/2014/main" id="{1D568835-CDAA-EB00-90E9-C8830FA125F6}"/>
                  </a:ext>
                </a:extLst>
              </p:cNvPr>
              <p:cNvSpPr/>
              <p:nvPr/>
            </p:nvSpPr>
            <p:spPr>
              <a:xfrm>
                <a:off x="954151" y="2285330"/>
                <a:ext cx="301588" cy="30158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>
                    <a:solidFill>
                      <a:schemeClr val="lt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1</a:t>
                </a:r>
                <a:endParaRPr lang="zh-CN" altLang="en-US" sz="1400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D1034013-FC04-942D-ACAF-C9403D8A0FCD}"/>
                </a:ext>
              </a:extLst>
            </p:cNvPr>
            <p:cNvGrpSpPr/>
            <p:nvPr/>
          </p:nvGrpSpPr>
          <p:grpSpPr>
            <a:xfrm>
              <a:off x="3424355" y="2525819"/>
              <a:ext cx="1958691" cy="1678408"/>
              <a:chOff x="830229" y="2285330"/>
              <a:chExt cx="1958691" cy="1678408"/>
            </a:xfrm>
          </p:grpSpPr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E9958D07-0477-8C93-D491-8D9913C026A0}"/>
                  </a:ext>
                </a:extLst>
              </p:cNvPr>
              <p:cNvGrpSpPr/>
              <p:nvPr/>
            </p:nvGrpSpPr>
            <p:grpSpPr>
              <a:xfrm>
                <a:off x="830229" y="2688836"/>
                <a:ext cx="1958691" cy="1274902"/>
                <a:chOff x="1064070" y="2833979"/>
                <a:chExt cx="1958691" cy="1274902"/>
              </a:xfrm>
            </p:grpSpPr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40D8EAFB-5C78-EB91-B8D5-623BFB8495C8}"/>
                    </a:ext>
                  </a:extLst>
                </p:cNvPr>
                <p:cNvSpPr txBox="1"/>
                <p:nvPr/>
              </p:nvSpPr>
              <p:spPr>
                <a:xfrm>
                  <a:off x="1064070" y="2833979"/>
                  <a:ext cx="19586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Leader </a:t>
                  </a: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Gathering</a:t>
                  </a:r>
                  <a:r>
                    <a:rPr kumimoji="0" lang="zh-CN" alt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 </a:t>
                  </a:r>
                </a:p>
              </p:txBody>
            </p:sp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63247D86-719D-7B5E-741C-A332EEC61C3E}"/>
                    </a:ext>
                  </a:extLst>
                </p:cNvPr>
                <p:cNvSpPr txBox="1"/>
                <p:nvPr/>
              </p:nvSpPr>
              <p:spPr>
                <a:xfrm>
                  <a:off x="1064070" y="3203311"/>
                  <a:ext cx="1958691" cy="90557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0000" tIns="46800" rIns="90000" bIns="46800" anchor="t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50000"/>
                    </a:lnSpc>
                    <a:def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lvl1pPr>
                </a:lstStyle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training highlights, find what are not doing well, encouraging</a:t>
                  </a:r>
                  <a:endParaRPr lang="en-GB" sz="1400" dirty="0"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5" name="矩形: 圆角 34">
                <a:extLst>
                  <a:ext uri="{FF2B5EF4-FFF2-40B4-BE49-F238E27FC236}">
                    <a16:creationId xmlns:a16="http://schemas.microsoft.com/office/drawing/2014/main" id="{3CF01FDD-C26B-2D6D-9A47-B24A28368E00}"/>
                  </a:ext>
                </a:extLst>
              </p:cNvPr>
              <p:cNvSpPr/>
              <p:nvPr/>
            </p:nvSpPr>
            <p:spPr>
              <a:xfrm>
                <a:off x="954151" y="2285330"/>
                <a:ext cx="301588" cy="301587"/>
              </a:xfrm>
              <a:prstGeom prst="roundRect">
                <a:avLst>
                  <a:gd name="adj" fmla="val 50000"/>
                </a:avLst>
              </a:prstGeom>
              <a:solidFill>
                <a:srgbClr val="778495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>
                    <a:solidFill>
                      <a:schemeClr val="lt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2</a:t>
                </a:r>
                <a:endParaRPr lang="zh-CN" altLang="en-US" sz="1400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F0FC4CB1-9449-4161-2D5A-9384C47C2775}"/>
                </a:ext>
              </a:extLst>
            </p:cNvPr>
            <p:cNvGrpSpPr/>
            <p:nvPr/>
          </p:nvGrpSpPr>
          <p:grpSpPr>
            <a:xfrm>
              <a:off x="6018481" y="2525819"/>
              <a:ext cx="2076867" cy="1678408"/>
              <a:chOff x="830229" y="2285330"/>
              <a:chExt cx="2076867" cy="1678408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AA53D6EB-E08D-FA04-F5EF-CA2AF8FF5259}"/>
                  </a:ext>
                </a:extLst>
              </p:cNvPr>
              <p:cNvGrpSpPr/>
              <p:nvPr/>
            </p:nvGrpSpPr>
            <p:grpSpPr>
              <a:xfrm>
                <a:off x="830229" y="2616677"/>
                <a:ext cx="2076867" cy="1347061"/>
                <a:chOff x="1064070" y="2761820"/>
                <a:chExt cx="2076867" cy="1347061"/>
              </a:xfrm>
            </p:grpSpPr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0850EAEB-BB22-83BD-73F7-EB97C129B435}"/>
                    </a:ext>
                  </a:extLst>
                </p:cNvPr>
                <p:cNvSpPr txBox="1"/>
                <p:nvPr/>
              </p:nvSpPr>
              <p:spPr>
                <a:xfrm>
                  <a:off x="1064070" y="2761820"/>
                  <a:ext cx="195869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Book 1 Graduation - Walk with God</a:t>
                  </a:r>
                </a:p>
              </p:txBody>
            </p:sp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13BB47BD-7CD6-0851-4286-A8675166E29F}"/>
                    </a:ext>
                  </a:extLst>
                </p:cNvPr>
                <p:cNvSpPr txBox="1"/>
                <p:nvPr/>
              </p:nvSpPr>
              <p:spPr>
                <a:xfrm>
                  <a:off x="1064070" y="3203311"/>
                  <a:ext cx="2076867" cy="90557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0000" tIns="46800" rIns="90000" bIns="46800" anchor="t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50000"/>
                    </a:lnSpc>
                    <a:def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lvl1pPr>
                </a:lstStyle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up to 4 groups, Sharing, Verse Reciting, Pastor Sharing</a:t>
                  </a:r>
                  <a:endParaRPr lang="en-GB" sz="1400" dirty="0"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0" name="矩形: 圆角 39">
                <a:extLst>
                  <a:ext uri="{FF2B5EF4-FFF2-40B4-BE49-F238E27FC236}">
                    <a16:creationId xmlns:a16="http://schemas.microsoft.com/office/drawing/2014/main" id="{2E7D4387-F64D-C8CE-7842-2B2D85D69A1E}"/>
                  </a:ext>
                </a:extLst>
              </p:cNvPr>
              <p:cNvSpPr/>
              <p:nvPr/>
            </p:nvSpPr>
            <p:spPr>
              <a:xfrm>
                <a:off x="954151" y="2285330"/>
                <a:ext cx="301588" cy="30158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>
                    <a:solidFill>
                      <a:schemeClr val="lt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3</a:t>
                </a:r>
                <a:endParaRPr lang="zh-CN" altLang="en-US" sz="1400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D4248CD4-D0A1-4539-EE9A-9E24A1843724}"/>
                </a:ext>
              </a:extLst>
            </p:cNvPr>
            <p:cNvGrpSpPr/>
            <p:nvPr/>
          </p:nvGrpSpPr>
          <p:grpSpPr>
            <a:xfrm>
              <a:off x="8612606" y="2525819"/>
              <a:ext cx="1958691" cy="1398331"/>
              <a:chOff x="830229" y="2285330"/>
              <a:chExt cx="1958691" cy="1398331"/>
            </a:xfrm>
          </p:grpSpPr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CA3BDAB5-0C38-26F1-82A9-9364D6034696}"/>
                  </a:ext>
                </a:extLst>
              </p:cNvPr>
              <p:cNvGrpSpPr/>
              <p:nvPr/>
            </p:nvGrpSpPr>
            <p:grpSpPr>
              <a:xfrm>
                <a:off x="830229" y="2688836"/>
                <a:ext cx="1958691" cy="994825"/>
                <a:chOff x="1064070" y="2833979"/>
                <a:chExt cx="1958691" cy="994825"/>
              </a:xfrm>
            </p:grpSpPr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4A13D1B8-3D0D-5096-D4D0-81DB54878120}"/>
                    </a:ext>
                  </a:extLst>
                </p:cNvPr>
                <p:cNvSpPr txBox="1"/>
                <p:nvPr/>
              </p:nvSpPr>
              <p:spPr>
                <a:xfrm>
                  <a:off x="1064070" y="2833979"/>
                  <a:ext cx="19586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Leader </a:t>
                  </a:r>
                  <a:r>
                    <a:rPr kumimoji="0" lang="en-US" altLang="zh-CN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Excursion</a:t>
                  </a:r>
                  <a:r>
                    <a:rPr kumimoji="0" lang="zh-CN" alt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 </a:t>
                  </a:r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2F2B8F3F-6145-37CB-48BE-525D4897302B}"/>
                    </a:ext>
                  </a:extLst>
                </p:cNvPr>
                <p:cNvSpPr txBox="1"/>
                <p:nvPr/>
              </p:nvSpPr>
              <p:spPr>
                <a:xfrm>
                  <a:off x="1064070" y="3203311"/>
                  <a:ext cx="1958691" cy="62549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0000" tIns="46800" rIns="90000" bIns="46800" anchor="t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50000"/>
                    </a:lnSpc>
                    <a:def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lvl1pPr>
                </a:lstStyle>
                <a:p>
                  <a:pPr algn="l">
                    <a:lnSpc>
                      <a:spcPct val="130000"/>
                    </a:lnSpc>
                  </a:pPr>
                  <a:r>
                    <a:rPr lang="en-GB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team build, </a:t>
                  </a:r>
                </a:p>
                <a:p>
                  <a:pPr algn="l">
                    <a:lnSpc>
                      <a:spcPct val="130000"/>
                    </a:lnSpc>
                  </a:pPr>
                  <a:r>
                    <a:rPr lang="en-GB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training highlights</a:t>
                  </a:r>
                </a:p>
              </p:txBody>
            </p:sp>
          </p:grpSp>
          <p:sp>
            <p:nvSpPr>
              <p:cNvPr id="45" name="矩形: 圆角 44">
                <a:extLst>
                  <a:ext uri="{FF2B5EF4-FFF2-40B4-BE49-F238E27FC236}">
                    <a16:creationId xmlns:a16="http://schemas.microsoft.com/office/drawing/2014/main" id="{F40DFE8C-DD9E-F6EA-F204-AD6975E1011E}"/>
                  </a:ext>
                </a:extLst>
              </p:cNvPr>
              <p:cNvSpPr/>
              <p:nvPr/>
            </p:nvSpPr>
            <p:spPr>
              <a:xfrm>
                <a:off x="954151" y="2285330"/>
                <a:ext cx="301588" cy="301587"/>
              </a:xfrm>
              <a:prstGeom prst="roundRect">
                <a:avLst>
                  <a:gd name="adj" fmla="val 50000"/>
                </a:avLst>
              </a:prstGeom>
              <a:solidFill>
                <a:srgbClr val="778495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>
                    <a:solidFill>
                      <a:schemeClr val="lt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4</a:t>
                </a:r>
                <a:endParaRPr lang="zh-CN" altLang="en-US" sz="1400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B7F8AF23-C27E-06B8-D3AF-71096FBCD5F4}"/>
                </a:ext>
              </a:extLst>
            </p:cNvPr>
            <p:cNvGrpSpPr/>
            <p:nvPr/>
          </p:nvGrpSpPr>
          <p:grpSpPr>
            <a:xfrm>
              <a:off x="3424355" y="4722919"/>
              <a:ext cx="1958691" cy="2306319"/>
              <a:chOff x="830229" y="2285330"/>
              <a:chExt cx="1958691" cy="2306319"/>
            </a:xfrm>
          </p:grpSpPr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6D30676D-726E-BEF5-A9C9-EF38C3D9214F}"/>
                  </a:ext>
                </a:extLst>
              </p:cNvPr>
              <p:cNvGrpSpPr/>
              <p:nvPr/>
            </p:nvGrpSpPr>
            <p:grpSpPr>
              <a:xfrm>
                <a:off x="830229" y="2639632"/>
                <a:ext cx="1958691" cy="1952017"/>
                <a:chOff x="1064070" y="2784775"/>
                <a:chExt cx="1958691" cy="1952017"/>
              </a:xfrm>
            </p:grpSpPr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E4C3D095-AEBF-9DDE-2021-49BC7BB13351}"/>
                    </a:ext>
                  </a:extLst>
                </p:cNvPr>
                <p:cNvSpPr txBox="1"/>
                <p:nvPr/>
              </p:nvSpPr>
              <p:spPr>
                <a:xfrm>
                  <a:off x="1064070" y="2784775"/>
                  <a:ext cx="195869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Book 3 Graduation - Course Graduation</a:t>
                  </a:r>
                </a:p>
              </p:txBody>
            </p:sp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D95AE706-C9C5-3756-5047-46A55565B6A9}"/>
                    </a:ext>
                  </a:extLst>
                </p:cNvPr>
                <p:cNvSpPr txBox="1"/>
                <p:nvPr/>
              </p:nvSpPr>
              <p:spPr>
                <a:xfrm>
                  <a:off x="1064070" y="3271069"/>
                  <a:ext cx="1958691" cy="146572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0000" tIns="46800" rIns="90000" bIns="46800" anchor="t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50000"/>
                    </a:lnSpc>
                    <a:def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lvl1pPr>
                </a:lstStyle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Graduation Ceremony (certificate, sharing)</a:t>
                  </a:r>
                </a:p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Call for new leaders</a:t>
                  </a:r>
                </a:p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Call for new warriors</a:t>
                  </a:r>
                </a:p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Call for new churches </a:t>
                  </a:r>
                </a:p>
              </p:txBody>
            </p:sp>
          </p:grpSp>
          <p:sp>
            <p:nvSpPr>
              <p:cNvPr id="53" name="矩形: 圆角 52">
                <a:extLst>
                  <a:ext uri="{FF2B5EF4-FFF2-40B4-BE49-F238E27FC236}">
                    <a16:creationId xmlns:a16="http://schemas.microsoft.com/office/drawing/2014/main" id="{83B5092F-1E1D-C6A1-7F5C-A6FBA1FB491E}"/>
                  </a:ext>
                </a:extLst>
              </p:cNvPr>
              <p:cNvSpPr/>
              <p:nvPr/>
            </p:nvSpPr>
            <p:spPr>
              <a:xfrm>
                <a:off x="954151" y="2285330"/>
                <a:ext cx="301588" cy="30158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>
                    <a:solidFill>
                      <a:schemeClr val="lt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7</a:t>
                </a:r>
                <a:endParaRPr lang="zh-CN" altLang="en-US" sz="1400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A768C752-C3B4-B31B-CA15-255AC2148085}"/>
                </a:ext>
              </a:extLst>
            </p:cNvPr>
            <p:cNvGrpSpPr/>
            <p:nvPr/>
          </p:nvGrpSpPr>
          <p:grpSpPr>
            <a:xfrm>
              <a:off x="6018481" y="4722919"/>
              <a:ext cx="1958691" cy="1504850"/>
              <a:chOff x="830229" y="2285330"/>
              <a:chExt cx="1958691" cy="1504850"/>
            </a:xfrm>
          </p:grpSpPr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8521ACDC-A23C-49EE-3928-CA1DF5B81F81}"/>
                  </a:ext>
                </a:extLst>
              </p:cNvPr>
              <p:cNvGrpSpPr/>
              <p:nvPr/>
            </p:nvGrpSpPr>
            <p:grpSpPr>
              <a:xfrm>
                <a:off x="830229" y="2688836"/>
                <a:ext cx="1958691" cy="1101344"/>
                <a:chOff x="1064070" y="2833979"/>
                <a:chExt cx="1958691" cy="1101344"/>
              </a:xfrm>
            </p:grpSpPr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348C74B2-9EC4-886D-BEE6-EF058F13ED45}"/>
                    </a:ext>
                  </a:extLst>
                </p:cNvPr>
                <p:cNvSpPr txBox="1"/>
                <p:nvPr/>
              </p:nvSpPr>
              <p:spPr>
                <a:xfrm>
                  <a:off x="1064070" y="2833979"/>
                  <a:ext cx="19586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Leader </a:t>
                  </a:r>
                  <a:r>
                    <a:rPr lang="en-US" sz="1400" b="1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Refreshing</a:t>
                  </a:r>
                  <a:endPara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AE88907F-6691-FF76-43A5-B2FD80DE1B34}"/>
                    </a:ext>
                  </a:extLst>
                </p:cNvPr>
                <p:cNvSpPr txBox="1"/>
                <p:nvPr/>
              </p:nvSpPr>
              <p:spPr>
                <a:xfrm>
                  <a:off x="1064070" y="3309830"/>
                  <a:ext cx="1958691" cy="62549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0000" tIns="46800" rIns="90000" bIns="46800" anchor="t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50000"/>
                    </a:lnSpc>
                    <a:def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lvl1pPr>
                </a:lstStyle>
                <a:p>
                  <a:pPr algn="l">
                    <a:lnSpc>
                      <a:spcPct val="130000"/>
                    </a:lnSpc>
                  </a:pPr>
                  <a:r>
                    <a:rPr lang="en-GB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team build, pastor sharing, encouraging</a:t>
                  </a:r>
                </a:p>
              </p:txBody>
            </p:sp>
          </p:grpSp>
          <p:sp>
            <p:nvSpPr>
              <p:cNvPr id="58" name="矩形: 圆角 57">
                <a:extLst>
                  <a:ext uri="{FF2B5EF4-FFF2-40B4-BE49-F238E27FC236}">
                    <a16:creationId xmlns:a16="http://schemas.microsoft.com/office/drawing/2014/main" id="{8DF3CB70-04E8-8ACD-0B33-DE182E7315BD}"/>
                  </a:ext>
                </a:extLst>
              </p:cNvPr>
              <p:cNvSpPr/>
              <p:nvPr/>
            </p:nvSpPr>
            <p:spPr>
              <a:xfrm>
                <a:off x="954151" y="2285330"/>
                <a:ext cx="301588" cy="301587"/>
              </a:xfrm>
              <a:prstGeom prst="roundRect">
                <a:avLst>
                  <a:gd name="adj" fmla="val 50000"/>
                </a:avLst>
              </a:prstGeom>
              <a:solidFill>
                <a:srgbClr val="778495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>
                    <a:solidFill>
                      <a:schemeClr val="lt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6</a:t>
                </a:r>
                <a:endParaRPr lang="zh-CN" altLang="en-US" sz="1400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206F3AD7-4CDA-B8A4-9E9D-B4FFE32DDDCF}"/>
                </a:ext>
              </a:extLst>
            </p:cNvPr>
            <p:cNvGrpSpPr/>
            <p:nvPr/>
          </p:nvGrpSpPr>
          <p:grpSpPr>
            <a:xfrm>
              <a:off x="8612606" y="4722919"/>
              <a:ext cx="2203082" cy="2072361"/>
              <a:chOff x="830229" y="2285330"/>
              <a:chExt cx="2203082" cy="2072361"/>
            </a:xfrm>
          </p:grpSpPr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E007A9C6-3D55-28A5-4D11-737FA75CCAB3}"/>
                  </a:ext>
                </a:extLst>
              </p:cNvPr>
              <p:cNvGrpSpPr/>
              <p:nvPr/>
            </p:nvGrpSpPr>
            <p:grpSpPr>
              <a:xfrm>
                <a:off x="830229" y="2602706"/>
                <a:ext cx="2203082" cy="1754985"/>
                <a:chOff x="1064070" y="2747849"/>
                <a:chExt cx="2203082" cy="1754985"/>
              </a:xfrm>
            </p:grpSpPr>
            <p:sp>
              <p:nvSpPr>
                <p:cNvPr id="67" name="文本框 66">
                  <a:extLst>
                    <a:ext uri="{FF2B5EF4-FFF2-40B4-BE49-F238E27FC236}">
                      <a16:creationId xmlns:a16="http://schemas.microsoft.com/office/drawing/2014/main" id="{D32F7216-BC7D-A30C-92E4-59D7C636ADF0}"/>
                    </a:ext>
                  </a:extLst>
                </p:cNvPr>
                <p:cNvSpPr txBox="1"/>
                <p:nvPr/>
              </p:nvSpPr>
              <p:spPr>
                <a:xfrm>
                  <a:off x="1064070" y="2747849"/>
                  <a:ext cx="211926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Book 2 Graduation –</a:t>
                  </a:r>
                </a:p>
                <a:p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 Family Day</a:t>
                  </a:r>
                </a:p>
              </p:txBody>
            </p:sp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6AF3790B-8756-A9AA-4DB1-EC52951D8224}"/>
                    </a:ext>
                  </a:extLst>
                </p:cNvPr>
                <p:cNvSpPr txBox="1"/>
                <p:nvPr/>
              </p:nvSpPr>
              <p:spPr>
                <a:xfrm>
                  <a:off x="1064070" y="3315713"/>
                  <a:ext cx="2203082" cy="1187121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0000" tIns="46800" rIns="90000" bIns="46800" anchor="t">
                  <a:spAutoFit/>
                </a:bodyPr>
                <a:lstStyle>
                  <a:defPPr>
                    <a:defRPr lang="zh-CN"/>
                  </a:defPPr>
                  <a:lvl1pPr algn="ctr">
                    <a:lnSpc>
                      <a:spcPct val="150000"/>
                    </a:lnSpc>
                    <a:defRPr sz="1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defRPr>
                  </a:lvl1pPr>
                </a:lstStyle>
                <a:p>
                  <a:pPr algn="l">
                    <a:lnSpc>
                      <a:spcPct val="13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1-3 groups, Verse Reciting, Wife/Children Sharing, Brother Sharing,</a:t>
                  </a:r>
                  <a:r>
                    <a:rPr lang="zh-CN" alt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 </a:t>
                  </a:r>
                  <a:r>
                    <a:rPr lang="en-US" sz="1400" dirty="0">
                      <a:latin typeface="Arial" panose="020B0604020202020204" pitchFamily="34" charset="0"/>
                      <a:ea typeface="微软雅黑" panose="020B0503020204020204" pitchFamily="34" charset="-122"/>
                    </a:rPr>
                    <a:t>Pastor Sharing</a:t>
                  </a:r>
                  <a:endParaRPr lang="en-GB" sz="1400" dirty="0">
                    <a:latin typeface="Arial" panose="020B0604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6" name="矩形: 圆角 65">
                <a:extLst>
                  <a:ext uri="{FF2B5EF4-FFF2-40B4-BE49-F238E27FC236}">
                    <a16:creationId xmlns:a16="http://schemas.microsoft.com/office/drawing/2014/main" id="{2DF44255-B003-A19E-3E77-2B5FA75C9DEC}"/>
                  </a:ext>
                </a:extLst>
              </p:cNvPr>
              <p:cNvSpPr/>
              <p:nvPr/>
            </p:nvSpPr>
            <p:spPr>
              <a:xfrm>
                <a:off x="954151" y="2285330"/>
                <a:ext cx="301588" cy="30158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altLang="zh-CN" sz="1400" dirty="0">
                    <a:solidFill>
                      <a:schemeClr val="lt1">
                        <a:lumMod val="10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5</a:t>
                </a:r>
                <a:endParaRPr lang="zh-CN" altLang="en-US" sz="1400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65A9E9A7-D3B7-D657-AB6F-793BABD6E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Each  Course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543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17700" y="1181620"/>
            <a:ext cx="6683488" cy="4718279"/>
            <a:chOff x="3408200" y="1273060"/>
            <a:chExt cx="6683488" cy="4718279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FB9092DA-D3DB-47D3-83CD-3C619A53997C}"/>
                </a:ext>
              </a:extLst>
            </p:cNvPr>
            <p:cNvGrpSpPr/>
            <p:nvPr/>
          </p:nvGrpSpPr>
          <p:grpSpPr>
            <a:xfrm>
              <a:off x="4638747" y="1273060"/>
              <a:ext cx="2901807" cy="4718279"/>
              <a:chOff x="4429723" y="719666"/>
              <a:chExt cx="3332555" cy="5418665"/>
            </a:xfrm>
          </p:grpSpPr>
          <p:sp>
            <p:nvSpPr>
              <p:cNvPr id="4" name="箭头: 环形 3">
                <a:extLst>
                  <a:ext uri="{FF2B5EF4-FFF2-40B4-BE49-F238E27FC236}">
                    <a16:creationId xmlns:a16="http://schemas.microsoft.com/office/drawing/2014/main" id="{D95D19B5-EAD2-4374-BCC1-A8A7F7E2EE13}"/>
                  </a:ext>
                </a:extLst>
              </p:cNvPr>
              <p:cNvSpPr/>
              <p:nvPr/>
            </p:nvSpPr>
            <p:spPr>
              <a:xfrm>
                <a:off x="5154129" y="719666"/>
                <a:ext cx="2608149" cy="2608546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1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5" name="任意多边形: 形状 4">
                <a:extLst>
                  <a:ext uri="{FF2B5EF4-FFF2-40B4-BE49-F238E27FC236}">
                    <a16:creationId xmlns:a16="http://schemas.microsoft.com/office/drawing/2014/main" id="{DA3680CA-641F-429C-868E-8DED8705AA26}"/>
                  </a:ext>
                </a:extLst>
              </p:cNvPr>
              <p:cNvSpPr/>
              <p:nvPr/>
            </p:nvSpPr>
            <p:spPr>
              <a:xfrm>
                <a:off x="5730614" y="1661430"/>
                <a:ext cx="1449298" cy="724475"/>
              </a:xfrm>
              <a:custGeom>
                <a:avLst/>
                <a:gdLst>
                  <a:gd name="connsiteX0" fmla="*/ 0 w 1449298"/>
                  <a:gd name="connsiteY0" fmla="*/ 0 h 724475"/>
                  <a:gd name="connsiteX1" fmla="*/ 1449298 w 1449298"/>
                  <a:gd name="connsiteY1" fmla="*/ 0 h 724475"/>
                  <a:gd name="connsiteX2" fmla="*/ 1449298 w 1449298"/>
                  <a:gd name="connsiteY2" fmla="*/ 724475 h 724475"/>
                  <a:gd name="connsiteX3" fmla="*/ 0 w 1449298"/>
                  <a:gd name="connsiteY3" fmla="*/ 724475 h 724475"/>
                  <a:gd name="connsiteX4" fmla="*/ 0 w 1449298"/>
                  <a:gd name="connsiteY4" fmla="*/ 0 h 72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9298" h="724475">
                    <a:moveTo>
                      <a:pt x="0" y="0"/>
                    </a:moveTo>
                    <a:lnTo>
                      <a:pt x="1449298" y="0"/>
                    </a:lnTo>
                    <a:lnTo>
                      <a:pt x="1449298" y="724475"/>
                    </a:lnTo>
                    <a:lnTo>
                      <a:pt x="0" y="72447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1750" tIns="31750" rIns="31750" bIns="31750" numCol="1" spcCol="1270" anchor="ctr" anchorCtr="0">
                <a:noAutofit/>
              </a:bodyPr>
              <a:lstStyle/>
              <a:p>
                <a:pPr marL="0" lvl="0" indent="0" algn="ctr" defTabSz="2222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altLang="zh-CN" sz="2400" b="1" kern="1200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1</a:t>
                </a:r>
                <a:endParaRPr lang="zh-CN" altLang="en-US" sz="2400" b="1" kern="1200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形状 5">
                <a:extLst>
                  <a:ext uri="{FF2B5EF4-FFF2-40B4-BE49-F238E27FC236}">
                    <a16:creationId xmlns:a16="http://schemas.microsoft.com/office/drawing/2014/main" id="{31E4120C-64CA-4C2B-92B7-C2061D199F3D}"/>
                  </a:ext>
                </a:extLst>
              </p:cNvPr>
              <p:cNvSpPr/>
              <p:nvPr/>
            </p:nvSpPr>
            <p:spPr>
              <a:xfrm>
                <a:off x="4429723" y="2218469"/>
                <a:ext cx="2608149" cy="2608546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60000">
                    <a:schemeClr val="accent2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2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51DD929E-F57D-4679-A48B-99297D222F98}"/>
                  </a:ext>
                </a:extLst>
              </p:cNvPr>
              <p:cNvSpPr/>
              <p:nvPr/>
            </p:nvSpPr>
            <p:spPr>
              <a:xfrm>
                <a:off x="5009148" y="3168903"/>
                <a:ext cx="1449298" cy="724475"/>
              </a:xfrm>
              <a:custGeom>
                <a:avLst/>
                <a:gdLst>
                  <a:gd name="connsiteX0" fmla="*/ 0 w 1449298"/>
                  <a:gd name="connsiteY0" fmla="*/ 0 h 724475"/>
                  <a:gd name="connsiteX1" fmla="*/ 1449298 w 1449298"/>
                  <a:gd name="connsiteY1" fmla="*/ 0 h 724475"/>
                  <a:gd name="connsiteX2" fmla="*/ 1449298 w 1449298"/>
                  <a:gd name="connsiteY2" fmla="*/ 724475 h 724475"/>
                  <a:gd name="connsiteX3" fmla="*/ 0 w 1449298"/>
                  <a:gd name="connsiteY3" fmla="*/ 724475 h 724475"/>
                  <a:gd name="connsiteX4" fmla="*/ 0 w 1449298"/>
                  <a:gd name="connsiteY4" fmla="*/ 0 h 72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9298" h="724475">
                    <a:moveTo>
                      <a:pt x="0" y="0"/>
                    </a:moveTo>
                    <a:lnTo>
                      <a:pt x="1449298" y="0"/>
                    </a:lnTo>
                    <a:lnTo>
                      <a:pt x="1449298" y="724475"/>
                    </a:lnTo>
                    <a:lnTo>
                      <a:pt x="0" y="72447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1750" tIns="31750" rIns="31750" bIns="31750" numCol="1" spcCol="1270" anchor="ctr" anchorCtr="0">
                <a:noAutofit/>
              </a:bodyPr>
              <a:lstStyle/>
              <a:p>
                <a:pPr marL="0" lvl="0" indent="0" algn="ctr" defTabSz="2222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altLang="zh-CN" sz="2400" b="1" kern="1200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2</a:t>
                </a:r>
                <a:endParaRPr lang="zh-CN" altLang="en-US" sz="2400" b="1" kern="1200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空心弧 7">
                <a:extLst>
                  <a:ext uri="{FF2B5EF4-FFF2-40B4-BE49-F238E27FC236}">
                    <a16:creationId xmlns:a16="http://schemas.microsoft.com/office/drawing/2014/main" id="{928977D7-4574-4BE5-88BB-F0B428CB68FF}"/>
                  </a:ext>
                </a:extLst>
              </p:cNvPr>
              <p:cNvSpPr/>
              <p:nvPr/>
            </p:nvSpPr>
            <p:spPr>
              <a:xfrm>
                <a:off x="5339759" y="3896630"/>
                <a:ext cx="2240804" cy="2241701"/>
              </a:xfrm>
              <a:prstGeom prst="blockArc">
                <a:avLst>
                  <a:gd name="adj1" fmla="val 13500000"/>
                  <a:gd name="adj2" fmla="val 10800000"/>
                  <a:gd name="adj3" fmla="val 12740"/>
                </a:avLst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60000">
                    <a:schemeClr val="accent3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3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9" name="任意多边形: 形状 8">
                <a:extLst>
                  <a:ext uri="{FF2B5EF4-FFF2-40B4-BE49-F238E27FC236}">
                    <a16:creationId xmlns:a16="http://schemas.microsoft.com/office/drawing/2014/main" id="{4CAA3CFB-9C2C-4105-A824-550E86827839}"/>
                  </a:ext>
                </a:extLst>
              </p:cNvPr>
              <p:cNvSpPr/>
              <p:nvPr/>
            </p:nvSpPr>
            <p:spPr>
              <a:xfrm>
                <a:off x="5734042" y="4678544"/>
                <a:ext cx="1449298" cy="724475"/>
              </a:xfrm>
              <a:custGeom>
                <a:avLst/>
                <a:gdLst>
                  <a:gd name="connsiteX0" fmla="*/ 0 w 1449298"/>
                  <a:gd name="connsiteY0" fmla="*/ 0 h 724475"/>
                  <a:gd name="connsiteX1" fmla="*/ 1449298 w 1449298"/>
                  <a:gd name="connsiteY1" fmla="*/ 0 h 724475"/>
                  <a:gd name="connsiteX2" fmla="*/ 1449298 w 1449298"/>
                  <a:gd name="connsiteY2" fmla="*/ 724475 h 724475"/>
                  <a:gd name="connsiteX3" fmla="*/ 0 w 1449298"/>
                  <a:gd name="connsiteY3" fmla="*/ 724475 h 724475"/>
                  <a:gd name="connsiteX4" fmla="*/ 0 w 1449298"/>
                  <a:gd name="connsiteY4" fmla="*/ 0 h 72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9298" h="724475">
                    <a:moveTo>
                      <a:pt x="0" y="0"/>
                    </a:moveTo>
                    <a:lnTo>
                      <a:pt x="1449298" y="0"/>
                    </a:lnTo>
                    <a:lnTo>
                      <a:pt x="1449298" y="724475"/>
                    </a:lnTo>
                    <a:lnTo>
                      <a:pt x="0" y="72447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1750" tIns="31750" rIns="31750" bIns="31750" numCol="1" spcCol="1270" anchor="ctr" anchorCtr="0">
                <a:noAutofit/>
              </a:bodyPr>
              <a:lstStyle/>
              <a:p>
                <a:pPr marL="0" lvl="0" indent="0" algn="ctr" defTabSz="2222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altLang="zh-CN" sz="2400" b="1" kern="1200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3</a:t>
                </a:r>
                <a:endParaRPr lang="zh-CN" altLang="en-US" sz="2400" b="1" kern="1200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5CDECD7-2A4B-495F-89E7-E70061FEDFBB}"/>
                </a:ext>
              </a:extLst>
            </p:cNvPr>
            <p:cNvSpPr txBox="1"/>
            <p:nvPr/>
          </p:nvSpPr>
          <p:spPr>
            <a:xfrm>
              <a:off x="7616691" y="2178026"/>
              <a:ext cx="2414465" cy="7078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buSzPct val="25000"/>
              </a:pPr>
              <a:r>
                <a:rPr lang="en-US" altLang="zh-CN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rPr>
                <a:t>Learn</a:t>
              </a:r>
            </a:p>
            <a:p>
              <a:pPr algn="ctr">
                <a:buSzPct val="25000"/>
              </a:pPr>
              <a:r>
                <a:rPr lang="zh-CN" altLang="en-US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rPr>
                <a:t>（</a:t>
              </a:r>
              <a:r>
                <a:rPr lang="en-US" altLang="zh-CN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rPr>
                <a:t>Certificate</a:t>
              </a:r>
              <a:r>
                <a:rPr lang="zh-CN" altLang="en-US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rPr>
                <a:t>）</a:t>
              </a:r>
              <a:endParaRPr lang="en-US" altLang="zh-CN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63B7BF5-FCC8-4E44-BF4C-5C0BBC394D95}"/>
                </a:ext>
              </a:extLst>
            </p:cNvPr>
            <p:cNvSpPr txBox="1"/>
            <p:nvPr/>
          </p:nvSpPr>
          <p:spPr>
            <a:xfrm>
              <a:off x="7616691" y="4835597"/>
              <a:ext cx="2474997" cy="7078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buSzPct val="25000"/>
              </a:pPr>
              <a:r>
                <a:rPr lang="en-US" altLang="zh-CN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rPr>
                <a:t>Lead the Leaders</a:t>
              </a:r>
            </a:p>
            <a:p>
              <a:pPr algn="ctr">
                <a:buSzPct val="25000"/>
              </a:pPr>
              <a:r>
                <a:rPr lang="en-US" altLang="zh-CN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rPr>
                <a:t>(Bulldog Award)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F323D7F-2D5B-40F5-AEA0-2836ED93A809}"/>
                </a:ext>
              </a:extLst>
            </p:cNvPr>
            <p:cNvSpPr txBox="1"/>
            <p:nvPr/>
          </p:nvSpPr>
          <p:spPr>
            <a:xfrm>
              <a:off x="3408200" y="3513771"/>
              <a:ext cx="1388773" cy="7078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buSzPct val="25000"/>
              </a:pPr>
              <a:r>
                <a:rPr lang="en-US" altLang="zh-CN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rPr>
                <a:t>Lead</a:t>
              </a:r>
            </a:p>
            <a:p>
              <a:pPr algn="ctr">
                <a:buSzPct val="25000"/>
              </a:pPr>
              <a:r>
                <a:rPr lang="en-US" altLang="zh-CN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rPr>
                <a:t>(Necklace)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F0DA318C-506C-403B-720B-8DEA2082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Each Man – 3 Processes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3519FC3-6775-42F9-8D66-A22D4B000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142" y="1818051"/>
            <a:ext cx="1306627" cy="99804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453FCC4-9F95-4F6D-A372-67DDFA30D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872" y="3186573"/>
            <a:ext cx="1179401" cy="117940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791FDD6-38A8-497D-A61A-64D0E3E6C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5133" y="4480209"/>
            <a:ext cx="653154" cy="123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88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29769B-C3CC-90C9-B3E2-0887544C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Leading - More Focus On Leaders</a:t>
            </a:r>
            <a:endParaRPr lang="zh-CN" altLang="en-US" dirty="0"/>
          </a:p>
        </p:txBody>
      </p:sp>
      <p:grpSp>
        <p:nvGrpSpPr>
          <p:cNvPr id="24" name="组合 3">
            <a:extLst>
              <a:ext uri="{FF2B5EF4-FFF2-40B4-BE49-F238E27FC236}">
                <a16:creationId xmlns:a16="http://schemas.microsoft.com/office/drawing/2014/main" id="{86E3E721-D28F-EE65-966D-AA9DE5ED1268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7943" y="1821750"/>
            <a:ext cx="12098044" cy="5036250"/>
            <a:chOff x="115353" y="1610812"/>
            <a:chExt cx="12098044" cy="5036250"/>
          </a:xfrm>
        </p:grpSpPr>
        <p:sp>
          <p:nvSpPr>
            <p:cNvPr id="25" name="0">
              <a:extLst>
                <a:ext uri="{FF2B5EF4-FFF2-40B4-BE49-F238E27FC236}">
                  <a16:creationId xmlns:a16="http://schemas.microsoft.com/office/drawing/2014/main" id="{4CD36B24-1FA2-EE91-B233-51F867296EC7}"/>
                </a:ext>
              </a:extLst>
            </p:cNvPr>
            <p:cNvSpPr/>
            <p:nvPr/>
          </p:nvSpPr>
          <p:spPr bwMode="auto">
            <a:xfrm>
              <a:off x="115353" y="4422393"/>
              <a:ext cx="11932708" cy="2224669"/>
            </a:xfrm>
            <a:custGeom>
              <a:avLst/>
              <a:gdLst>
                <a:gd name="T0" fmla="*/ 0 w 20714"/>
                <a:gd name="T1" fmla="*/ 811 h 3864"/>
                <a:gd name="T2" fmla="*/ 41 w 20714"/>
                <a:gd name="T3" fmla="*/ 812 h 3864"/>
                <a:gd name="T4" fmla="*/ 152 w 20714"/>
                <a:gd name="T5" fmla="*/ 823 h 3864"/>
                <a:gd name="T6" fmla="*/ 494 w 20714"/>
                <a:gd name="T7" fmla="*/ 941 h 3864"/>
                <a:gd name="T8" fmla="*/ 834 w 20714"/>
                <a:gd name="T9" fmla="*/ 1274 h 3864"/>
                <a:gd name="T10" fmla="*/ 1090 w 20714"/>
                <a:gd name="T11" fmla="*/ 1689 h 3864"/>
                <a:gd name="T12" fmla="*/ 1363 w 20714"/>
                <a:gd name="T13" fmla="*/ 1911 h 3864"/>
                <a:gd name="T14" fmla="*/ 1795 w 20714"/>
                <a:gd name="T15" fmla="*/ 2077 h 3864"/>
                <a:gd name="T16" fmla="*/ 2355 w 20714"/>
                <a:gd name="T17" fmla="*/ 2154 h 3864"/>
                <a:gd name="T18" fmla="*/ 3402 w 20714"/>
                <a:gd name="T19" fmla="*/ 2574 h 3864"/>
                <a:gd name="T20" fmla="*/ 3961 w 20714"/>
                <a:gd name="T21" fmla="*/ 3192 h 3864"/>
                <a:gd name="T22" fmla="*/ 4018 w 20714"/>
                <a:gd name="T23" fmla="*/ 3864 h 3864"/>
                <a:gd name="T24" fmla="*/ 4063 w 20714"/>
                <a:gd name="T25" fmla="*/ 3803 h 3864"/>
                <a:gd name="T26" fmla="*/ 4218 w 20714"/>
                <a:gd name="T27" fmla="*/ 3645 h 3864"/>
                <a:gd name="T28" fmla="*/ 4510 w 20714"/>
                <a:gd name="T29" fmla="*/ 3434 h 3864"/>
                <a:gd name="T30" fmla="*/ 4968 w 20714"/>
                <a:gd name="T31" fmla="*/ 3215 h 3864"/>
                <a:gd name="T32" fmla="*/ 5621 w 20714"/>
                <a:gd name="T33" fmla="*/ 3031 h 3864"/>
                <a:gd name="T34" fmla="*/ 6497 w 20714"/>
                <a:gd name="T35" fmla="*/ 2926 h 3864"/>
                <a:gd name="T36" fmla="*/ 7619 w 20714"/>
                <a:gd name="T37" fmla="*/ 2942 h 3864"/>
                <a:gd name="T38" fmla="*/ 8867 w 20714"/>
                <a:gd name="T39" fmla="*/ 3057 h 3864"/>
                <a:gd name="T40" fmla="*/ 9876 w 20714"/>
                <a:gd name="T41" fmla="*/ 3043 h 3864"/>
                <a:gd name="T42" fmla="*/ 11080 w 20714"/>
                <a:gd name="T43" fmla="*/ 2824 h 3864"/>
                <a:gd name="T44" fmla="*/ 12065 w 20714"/>
                <a:gd name="T45" fmla="*/ 2342 h 3864"/>
                <a:gd name="T46" fmla="*/ 12243 w 20714"/>
                <a:gd name="T47" fmla="*/ 2194 h 3864"/>
                <a:gd name="T48" fmla="*/ 12383 w 20714"/>
                <a:gd name="T49" fmla="*/ 2068 h 3864"/>
                <a:gd name="T50" fmla="*/ 12777 w 20714"/>
                <a:gd name="T51" fmla="*/ 1770 h 3864"/>
                <a:gd name="T52" fmla="*/ 13377 w 20714"/>
                <a:gd name="T53" fmla="*/ 1425 h 3864"/>
                <a:gd name="T54" fmla="*/ 14137 w 20714"/>
                <a:gd name="T55" fmla="*/ 1156 h 3864"/>
                <a:gd name="T56" fmla="*/ 15011 w 20714"/>
                <a:gd name="T57" fmla="*/ 1088 h 3864"/>
                <a:gd name="T58" fmla="*/ 15942 w 20714"/>
                <a:gd name="T59" fmla="*/ 1341 h 3864"/>
                <a:gd name="T60" fmla="*/ 16426 w 20714"/>
                <a:gd name="T61" fmla="*/ 1645 h 3864"/>
                <a:gd name="T62" fmla="*/ 17522 w 20714"/>
                <a:gd name="T63" fmla="*/ 1964 h 3864"/>
                <a:gd name="T64" fmla="*/ 18724 w 20714"/>
                <a:gd name="T65" fmla="*/ 1837 h 3864"/>
                <a:gd name="T66" fmla="*/ 18796 w 20714"/>
                <a:gd name="T67" fmla="*/ 1817 h 3864"/>
                <a:gd name="T68" fmla="*/ 20714 w 20714"/>
                <a:gd name="T69" fmla="*/ 876 h 3864"/>
                <a:gd name="T70" fmla="*/ 18396 w 20714"/>
                <a:gd name="T71" fmla="*/ 805 h 3864"/>
                <a:gd name="T72" fmla="*/ 18322 w 20714"/>
                <a:gd name="T73" fmla="*/ 900 h 3864"/>
                <a:gd name="T74" fmla="*/ 18119 w 20714"/>
                <a:gd name="T75" fmla="*/ 1122 h 3864"/>
                <a:gd name="T76" fmla="*/ 17172 w 20714"/>
                <a:gd name="T77" fmla="*/ 1589 h 3864"/>
                <a:gd name="T78" fmla="*/ 16830 w 20714"/>
                <a:gd name="T79" fmla="*/ 1473 h 3864"/>
                <a:gd name="T80" fmla="*/ 16503 w 20714"/>
                <a:gd name="T81" fmla="*/ 1285 h 3864"/>
                <a:gd name="T82" fmla="*/ 16142 w 20714"/>
                <a:gd name="T83" fmla="*/ 1141 h 3864"/>
                <a:gd name="T84" fmla="*/ 15472 w 20714"/>
                <a:gd name="T85" fmla="*/ 928 h 3864"/>
                <a:gd name="T86" fmla="*/ 14622 w 20714"/>
                <a:gd name="T87" fmla="*/ 760 h 3864"/>
                <a:gd name="T88" fmla="*/ 13642 w 20714"/>
                <a:gd name="T89" fmla="*/ 709 h 3864"/>
                <a:gd name="T90" fmla="*/ 12580 w 20714"/>
                <a:gd name="T91" fmla="*/ 849 h 3864"/>
                <a:gd name="T92" fmla="*/ 11486 w 20714"/>
                <a:gd name="T93" fmla="*/ 1253 h 3864"/>
                <a:gd name="T94" fmla="*/ 11443 w 20714"/>
                <a:gd name="T95" fmla="*/ 1276 h 3864"/>
                <a:gd name="T96" fmla="*/ 11379 w 20714"/>
                <a:gd name="T97" fmla="*/ 1320 h 3864"/>
                <a:gd name="T98" fmla="*/ 11184 w 20714"/>
                <a:gd name="T99" fmla="*/ 1430 h 3864"/>
                <a:gd name="T100" fmla="*/ 10858 w 20714"/>
                <a:gd name="T101" fmla="*/ 1565 h 3864"/>
                <a:gd name="T102" fmla="*/ 10397 w 20714"/>
                <a:gd name="T103" fmla="*/ 1688 h 3864"/>
                <a:gd name="T104" fmla="*/ 9801 w 20714"/>
                <a:gd name="T105" fmla="*/ 1761 h 3864"/>
                <a:gd name="T106" fmla="*/ 8580 w 20714"/>
                <a:gd name="T107" fmla="*/ 1679 h 3864"/>
                <a:gd name="T108" fmla="*/ 7415 w 20714"/>
                <a:gd name="T109" fmla="*/ 1379 h 3864"/>
                <a:gd name="T110" fmla="*/ 6622 w 20714"/>
                <a:gd name="T111" fmla="*/ 1067 h 3864"/>
                <a:gd name="T112" fmla="*/ 6093 w 20714"/>
                <a:gd name="T113" fmla="*/ 813 h 3864"/>
                <a:gd name="T114" fmla="*/ 4991 w 20714"/>
                <a:gd name="T115" fmla="*/ 397 h 3864"/>
                <a:gd name="T116" fmla="*/ 3789 w 20714"/>
                <a:gd name="T117" fmla="*/ 126 h 3864"/>
                <a:gd name="T118" fmla="*/ 3038 w 20714"/>
                <a:gd name="T119" fmla="*/ 37 h 3864"/>
                <a:gd name="T120" fmla="*/ 1851 w 20714"/>
                <a:gd name="T121" fmla="*/ 127 h 3864"/>
                <a:gd name="T122" fmla="*/ 911 w 20714"/>
                <a:gd name="T123" fmla="*/ 377 h 3864"/>
                <a:gd name="T124" fmla="*/ 0 w 20714"/>
                <a:gd name="T125" fmla="*/ 811 h 3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714" h="3864">
                  <a:moveTo>
                    <a:pt x="0" y="811"/>
                  </a:moveTo>
                  <a:cubicBezTo>
                    <a:pt x="8" y="806"/>
                    <a:pt x="33" y="811"/>
                    <a:pt x="41" y="812"/>
                  </a:cubicBezTo>
                  <a:cubicBezTo>
                    <a:pt x="78" y="813"/>
                    <a:pt x="115" y="817"/>
                    <a:pt x="152" y="823"/>
                  </a:cubicBezTo>
                  <a:cubicBezTo>
                    <a:pt x="272" y="842"/>
                    <a:pt x="389" y="881"/>
                    <a:pt x="494" y="941"/>
                  </a:cubicBezTo>
                  <a:cubicBezTo>
                    <a:pt x="635" y="1021"/>
                    <a:pt x="751" y="1135"/>
                    <a:pt x="834" y="1274"/>
                  </a:cubicBezTo>
                  <a:cubicBezTo>
                    <a:pt x="918" y="1412"/>
                    <a:pt x="978" y="1569"/>
                    <a:pt x="1090" y="1689"/>
                  </a:cubicBezTo>
                  <a:cubicBezTo>
                    <a:pt x="1171" y="1775"/>
                    <a:pt x="1258" y="1852"/>
                    <a:pt x="1363" y="1911"/>
                  </a:cubicBezTo>
                  <a:cubicBezTo>
                    <a:pt x="1498" y="1987"/>
                    <a:pt x="1645" y="2041"/>
                    <a:pt x="1795" y="2077"/>
                  </a:cubicBezTo>
                  <a:cubicBezTo>
                    <a:pt x="1980" y="2121"/>
                    <a:pt x="2168" y="2120"/>
                    <a:pt x="2355" y="2154"/>
                  </a:cubicBezTo>
                  <a:cubicBezTo>
                    <a:pt x="2720" y="2222"/>
                    <a:pt x="3091" y="2371"/>
                    <a:pt x="3402" y="2574"/>
                  </a:cubicBezTo>
                  <a:cubicBezTo>
                    <a:pt x="3636" y="2727"/>
                    <a:pt x="3849" y="2931"/>
                    <a:pt x="3961" y="3192"/>
                  </a:cubicBezTo>
                  <a:cubicBezTo>
                    <a:pt x="4052" y="3405"/>
                    <a:pt x="4065" y="3639"/>
                    <a:pt x="4018" y="3864"/>
                  </a:cubicBezTo>
                  <a:cubicBezTo>
                    <a:pt x="4023" y="3844"/>
                    <a:pt x="4051" y="3818"/>
                    <a:pt x="4063" y="3803"/>
                  </a:cubicBezTo>
                  <a:cubicBezTo>
                    <a:pt x="4110" y="3745"/>
                    <a:pt x="4162" y="3693"/>
                    <a:pt x="4218" y="3645"/>
                  </a:cubicBezTo>
                  <a:cubicBezTo>
                    <a:pt x="4308" y="3565"/>
                    <a:pt x="4407" y="3496"/>
                    <a:pt x="4510" y="3434"/>
                  </a:cubicBezTo>
                  <a:cubicBezTo>
                    <a:pt x="4655" y="3347"/>
                    <a:pt x="4810" y="3275"/>
                    <a:pt x="4968" y="3215"/>
                  </a:cubicBezTo>
                  <a:cubicBezTo>
                    <a:pt x="5180" y="3135"/>
                    <a:pt x="5399" y="3076"/>
                    <a:pt x="5621" y="3031"/>
                  </a:cubicBezTo>
                  <a:cubicBezTo>
                    <a:pt x="5910" y="2974"/>
                    <a:pt x="6203" y="2941"/>
                    <a:pt x="6497" y="2926"/>
                  </a:cubicBezTo>
                  <a:cubicBezTo>
                    <a:pt x="6871" y="2907"/>
                    <a:pt x="7246" y="2915"/>
                    <a:pt x="7619" y="2942"/>
                  </a:cubicBezTo>
                  <a:cubicBezTo>
                    <a:pt x="8035" y="2973"/>
                    <a:pt x="8449" y="3041"/>
                    <a:pt x="8867" y="3057"/>
                  </a:cubicBezTo>
                  <a:cubicBezTo>
                    <a:pt x="9203" y="3071"/>
                    <a:pt x="9540" y="3068"/>
                    <a:pt x="9876" y="3043"/>
                  </a:cubicBezTo>
                  <a:cubicBezTo>
                    <a:pt x="10284" y="3012"/>
                    <a:pt x="10688" y="2938"/>
                    <a:pt x="11080" y="2824"/>
                  </a:cubicBezTo>
                  <a:cubicBezTo>
                    <a:pt x="11430" y="2722"/>
                    <a:pt x="11773" y="2563"/>
                    <a:pt x="12065" y="2342"/>
                  </a:cubicBezTo>
                  <a:cubicBezTo>
                    <a:pt x="12127" y="2296"/>
                    <a:pt x="12186" y="2246"/>
                    <a:pt x="12243" y="2194"/>
                  </a:cubicBezTo>
                  <a:cubicBezTo>
                    <a:pt x="12289" y="2151"/>
                    <a:pt x="12335" y="2108"/>
                    <a:pt x="12383" y="2068"/>
                  </a:cubicBezTo>
                  <a:cubicBezTo>
                    <a:pt x="12509" y="1961"/>
                    <a:pt x="12641" y="1862"/>
                    <a:pt x="12777" y="1770"/>
                  </a:cubicBezTo>
                  <a:cubicBezTo>
                    <a:pt x="12968" y="1640"/>
                    <a:pt x="13168" y="1524"/>
                    <a:pt x="13377" y="1425"/>
                  </a:cubicBezTo>
                  <a:cubicBezTo>
                    <a:pt x="13620" y="1309"/>
                    <a:pt x="13875" y="1216"/>
                    <a:pt x="14137" y="1156"/>
                  </a:cubicBezTo>
                  <a:cubicBezTo>
                    <a:pt x="14423" y="1090"/>
                    <a:pt x="14718" y="1064"/>
                    <a:pt x="15011" y="1088"/>
                  </a:cubicBezTo>
                  <a:cubicBezTo>
                    <a:pt x="15329" y="1114"/>
                    <a:pt x="15658" y="1194"/>
                    <a:pt x="15942" y="1341"/>
                  </a:cubicBezTo>
                  <a:cubicBezTo>
                    <a:pt x="16112" y="1429"/>
                    <a:pt x="16261" y="1550"/>
                    <a:pt x="16426" y="1645"/>
                  </a:cubicBezTo>
                  <a:cubicBezTo>
                    <a:pt x="16758" y="1836"/>
                    <a:pt x="17141" y="1939"/>
                    <a:pt x="17522" y="1964"/>
                  </a:cubicBezTo>
                  <a:cubicBezTo>
                    <a:pt x="17927" y="1990"/>
                    <a:pt x="18332" y="1943"/>
                    <a:pt x="18724" y="1837"/>
                  </a:cubicBezTo>
                  <a:cubicBezTo>
                    <a:pt x="18748" y="1831"/>
                    <a:pt x="18772" y="1824"/>
                    <a:pt x="18796" y="1817"/>
                  </a:cubicBezTo>
                  <a:cubicBezTo>
                    <a:pt x="18796" y="1817"/>
                    <a:pt x="20490" y="1123"/>
                    <a:pt x="20714" y="876"/>
                  </a:cubicBezTo>
                  <a:cubicBezTo>
                    <a:pt x="20714" y="876"/>
                    <a:pt x="18796" y="1323"/>
                    <a:pt x="18396" y="805"/>
                  </a:cubicBezTo>
                  <a:cubicBezTo>
                    <a:pt x="18400" y="810"/>
                    <a:pt x="18327" y="894"/>
                    <a:pt x="18322" y="900"/>
                  </a:cubicBezTo>
                  <a:cubicBezTo>
                    <a:pt x="18258" y="977"/>
                    <a:pt x="18190" y="1052"/>
                    <a:pt x="18119" y="1122"/>
                  </a:cubicBezTo>
                  <a:cubicBezTo>
                    <a:pt x="17871" y="1367"/>
                    <a:pt x="17541" y="1621"/>
                    <a:pt x="17172" y="1589"/>
                  </a:cubicBezTo>
                  <a:cubicBezTo>
                    <a:pt x="17050" y="1579"/>
                    <a:pt x="16933" y="1537"/>
                    <a:pt x="16830" y="1473"/>
                  </a:cubicBezTo>
                  <a:cubicBezTo>
                    <a:pt x="16722" y="1406"/>
                    <a:pt x="16618" y="1338"/>
                    <a:pt x="16503" y="1285"/>
                  </a:cubicBezTo>
                  <a:cubicBezTo>
                    <a:pt x="16385" y="1230"/>
                    <a:pt x="16263" y="1186"/>
                    <a:pt x="16142" y="1141"/>
                  </a:cubicBezTo>
                  <a:cubicBezTo>
                    <a:pt x="15922" y="1059"/>
                    <a:pt x="15698" y="988"/>
                    <a:pt x="15472" y="928"/>
                  </a:cubicBezTo>
                  <a:cubicBezTo>
                    <a:pt x="15192" y="855"/>
                    <a:pt x="14908" y="798"/>
                    <a:pt x="14622" y="760"/>
                  </a:cubicBezTo>
                  <a:cubicBezTo>
                    <a:pt x="14297" y="717"/>
                    <a:pt x="13969" y="699"/>
                    <a:pt x="13642" y="709"/>
                  </a:cubicBezTo>
                  <a:cubicBezTo>
                    <a:pt x="13285" y="720"/>
                    <a:pt x="12928" y="766"/>
                    <a:pt x="12580" y="849"/>
                  </a:cubicBezTo>
                  <a:cubicBezTo>
                    <a:pt x="12201" y="940"/>
                    <a:pt x="11833" y="1075"/>
                    <a:pt x="11486" y="1253"/>
                  </a:cubicBezTo>
                  <a:cubicBezTo>
                    <a:pt x="11472" y="1261"/>
                    <a:pt x="11457" y="1268"/>
                    <a:pt x="11443" y="1276"/>
                  </a:cubicBezTo>
                  <a:cubicBezTo>
                    <a:pt x="11420" y="1288"/>
                    <a:pt x="11400" y="1307"/>
                    <a:pt x="11379" y="1320"/>
                  </a:cubicBezTo>
                  <a:cubicBezTo>
                    <a:pt x="11316" y="1361"/>
                    <a:pt x="11251" y="1397"/>
                    <a:pt x="11184" y="1430"/>
                  </a:cubicBezTo>
                  <a:cubicBezTo>
                    <a:pt x="11078" y="1482"/>
                    <a:pt x="10969" y="1526"/>
                    <a:pt x="10858" y="1565"/>
                  </a:cubicBezTo>
                  <a:cubicBezTo>
                    <a:pt x="10707" y="1617"/>
                    <a:pt x="10553" y="1657"/>
                    <a:pt x="10397" y="1688"/>
                  </a:cubicBezTo>
                  <a:cubicBezTo>
                    <a:pt x="10200" y="1727"/>
                    <a:pt x="10001" y="1750"/>
                    <a:pt x="9801" y="1761"/>
                  </a:cubicBezTo>
                  <a:cubicBezTo>
                    <a:pt x="9391" y="1782"/>
                    <a:pt x="8984" y="1748"/>
                    <a:pt x="8580" y="1679"/>
                  </a:cubicBezTo>
                  <a:cubicBezTo>
                    <a:pt x="8185" y="1611"/>
                    <a:pt x="7794" y="1511"/>
                    <a:pt x="7415" y="1379"/>
                  </a:cubicBezTo>
                  <a:cubicBezTo>
                    <a:pt x="7147" y="1286"/>
                    <a:pt x="6882" y="1182"/>
                    <a:pt x="6622" y="1067"/>
                  </a:cubicBezTo>
                  <a:cubicBezTo>
                    <a:pt x="6443" y="988"/>
                    <a:pt x="6271" y="894"/>
                    <a:pt x="6093" y="813"/>
                  </a:cubicBezTo>
                  <a:cubicBezTo>
                    <a:pt x="5736" y="650"/>
                    <a:pt x="5367" y="511"/>
                    <a:pt x="4991" y="397"/>
                  </a:cubicBezTo>
                  <a:cubicBezTo>
                    <a:pt x="4598" y="279"/>
                    <a:pt x="4196" y="188"/>
                    <a:pt x="3789" y="126"/>
                  </a:cubicBezTo>
                  <a:cubicBezTo>
                    <a:pt x="3540" y="88"/>
                    <a:pt x="3289" y="61"/>
                    <a:pt x="3038" y="37"/>
                  </a:cubicBezTo>
                  <a:cubicBezTo>
                    <a:pt x="2635" y="0"/>
                    <a:pt x="2246" y="48"/>
                    <a:pt x="1851" y="127"/>
                  </a:cubicBezTo>
                  <a:cubicBezTo>
                    <a:pt x="1533" y="190"/>
                    <a:pt x="1217" y="271"/>
                    <a:pt x="911" y="377"/>
                  </a:cubicBezTo>
                  <a:cubicBezTo>
                    <a:pt x="593" y="488"/>
                    <a:pt x="282" y="625"/>
                    <a:pt x="0" y="811"/>
                  </a:cubicBezTo>
                  <a:close/>
                </a:path>
              </a:pathLst>
            </a:custGeom>
            <a:gradFill flip="none" rotWithShape="0">
              <a:gsLst>
                <a:gs pos="10000">
                  <a:schemeClr val="accent1">
                    <a:lumMod val="40000"/>
                    <a:lumOff val="60000"/>
                    <a:alpha val="40000"/>
                  </a:schemeClr>
                </a:gs>
                <a:gs pos="80000">
                  <a:schemeClr val="accent1">
                    <a:alpha val="20000"/>
                  </a:schemeClr>
                </a:gs>
              </a:gsLst>
              <a:lin ang="5100000" scaled="0"/>
              <a:tileRect/>
            </a:gradFill>
            <a:ln w="9525" cap="flat">
              <a:noFill/>
              <a:prstDash val="solid"/>
              <a:miter/>
            </a:ln>
            <a:effectLst>
              <a:outerShdw blurRad="190500" dist="127000" dir="5400000" algn="t" rotWithShape="0">
                <a:schemeClr val="accent1">
                  <a:alpha val="20000"/>
                </a:schemeClr>
              </a:outerShdw>
            </a:effectLst>
          </p:spPr>
          <p:txBody>
            <a:bodyPr wrap="square">
              <a:no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6" name="组合 1">
              <a:extLst>
                <a:ext uri="{FF2B5EF4-FFF2-40B4-BE49-F238E27FC236}">
                  <a16:creationId xmlns:a16="http://schemas.microsoft.com/office/drawing/2014/main" id="{33EA2506-05D1-3045-B25F-4F5736FC3F42}"/>
                </a:ext>
              </a:extLst>
            </p:cNvPr>
            <p:cNvGrpSpPr/>
            <p:nvPr/>
          </p:nvGrpSpPr>
          <p:grpSpPr>
            <a:xfrm>
              <a:off x="1919369" y="1610812"/>
              <a:ext cx="5146692" cy="3090499"/>
              <a:chOff x="257470" y="1484529"/>
              <a:chExt cx="5146692" cy="3090499"/>
            </a:xfrm>
          </p:grpSpPr>
          <p:cxnSp>
            <p:nvCxnSpPr>
              <p:cNvPr id="35" name="1">
                <a:extLst>
                  <a:ext uri="{FF2B5EF4-FFF2-40B4-BE49-F238E27FC236}">
                    <a16:creationId xmlns:a16="http://schemas.microsoft.com/office/drawing/2014/main" id="{B302870B-6386-3D97-B200-BABA1EC892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2056" y="2111773"/>
                <a:ext cx="0" cy="2405271"/>
              </a:xfrm>
              <a:prstGeom prst="line">
                <a:avLst/>
              </a:prstGeom>
              <a:ln w="19050" cap="rnd">
                <a:gradFill>
                  <a:gsLst>
                    <a:gs pos="20000">
                      <a:schemeClr val="accent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round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1">
                <a:extLst>
                  <a:ext uri="{FF2B5EF4-FFF2-40B4-BE49-F238E27FC236}">
                    <a16:creationId xmlns:a16="http://schemas.microsoft.com/office/drawing/2014/main" id="{7EC569C9-1246-42D4-41C3-B4B1148A49FB}"/>
                  </a:ext>
                </a:extLst>
              </p:cNvPr>
              <p:cNvSpPr/>
              <p:nvPr/>
            </p:nvSpPr>
            <p:spPr>
              <a:xfrm>
                <a:off x="850877" y="4321288"/>
                <a:ext cx="253740" cy="253740"/>
              </a:xfrm>
              <a:prstGeom prst="ellipse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1">
                <a:extLst>
                  <a:ext uri="{FF2B5EF4-FFF2-40B4-BE49-F238E27FC236}">
                    <a16:creationId xmlns:a16="http://schemas.microsoft.com/office/drawing/2014/main" id="{C9BC4818-B327-CEA8-26C0-36D643B3DC79}"/>
                  </a:ext>
                </a:extLst>
              </p:cNvPr>
              <p:cNvSpPr/>
              <p:nvPr/>
            </p:nvSpPr>
            <p:spPr>
              <a:xfrm>
                <a:off x="396621" y="4302351"/>
                <a:ext cx="124205" cy="124205"/>
              </a:xfrm>
              <a:prstGeom prst="ellipse">
                <a:avLst/>
              </a:prstGeom>
              <a:gradFill flip="none" rotWithShape="1">
                <a:gsLst>
                  <a:gs pos="15000">
                    <a:schemeClr val="accent1">
                      <a:lumMod val="20000"/>
                      <a:lumOff val="80000"/>
                    </a:schemeClr>
                  </a:gs>
                  <a:gs pos="70000">
                    <a:schemeClr val="accent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0800" dist="38100" dir="2700000" algn="tl" rotWithShape="0">
                  <a:schemeClr val="accent1"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" name="1">
                <a:extLst>
                  <a:ext uri="{FF2B5EF4-FFF2-40B4-BE49-F238E27FC236}">
                    <a16:creationId xmlns:a16="http://schemas.microsoft.com/office/drawing/2014/main" id="{8D952423-7684-0D53-1FA6-AAA39FEA76EE}"/>
                  </a:ext>
                </a:extLst>
              </p:cNvPr>
              <p:cNvSpPr/>
              <p:nvPr/>
            </p:nvSpPr>
            <p:spPr>
              <a:xfrm>
                <a:off x="405388" y="1873814"/>
                <a:ext cx="53336" cy="37607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20000">
                    <a:schemeClr val="accent1">
                      <a:lumMod val="40000"/>
                      <a:lumOff val="60000"/>
                    </a:schemeClr>
                  </a:gs>
                  <a:gs pos="80000">
                    <a:schemeClr val="accent1"/>
                  </a:gs>
                </a:gsLst>
                <a:lin ang="4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9" name="1">
                <a:extLst>
                  <a:ext uri="{FF2B5EF4-FFF2-40B4-BE49-F238E27FC236}">
                    <a16:creationId xmlns:a16="http://schemas.microsoft.com/office/drawing/2014/main" id="{0F443F9C-ADD3-810E-FEE9-A0902D6ADD1E}"/>
                  </a:ext>
                </a:extLst>
              </p:cNvPr>
              <p:cNvSpPr/>
              <p:nvPr/>
            </p:nvSpPr>
            <p:spPr>
              <a:xfrm>
                <a:off x="257470" y="1484529"/>
                <a:ext cx="349172" cy="331604"/>
              </a:xfrm>
              <a:custGeom>
                <a:avLst/>
                <a:gdLst>
                  <a:gd name="connsiteX0" fmla="*/ 347072 w 605945"/>
                  <a:gd name="connsiteY0" fmla="*/ 512587 h 575461"/>
                  <a:gd name="connsiteX1" fmla="*/ 381476 w 605945"/>
                  <a:gd name="connsiteY1" fmla="*/ 537442 h 575461"/>
                  <a:gd name="connsiteX2" fmla="*/ 302223 w 605945"/>
                  <a:gd name="connsiteY2" fmla="*/ 549563 h 575461"/>
                  <a:gd name="connsiteX3" fmla="*/ 224045 w 605945"/>
                  <a:gd name="connsiteY3" fmla="*/ 537749 h 575461"/>
                  <a:gd name="connsiteX4" fmla="*/ 258603 w 605945"/>
                  <a:gd name="connsiteY4" fmla="*/ 512740 h 575461"/>
                  <a:gd name="connsiteX5" fmla="*/ 302223 w 605945"/>
                  <a:gd name="connsiteY5" fmla="*/ 516883 h 575461"/>
                  <a:gd name="connsiteX6" fmla="*/ 347072 w 605945"/>
                  <a:gd name="connsiteY6" fmla="*/ 512587 h 575461"/>
                  <a:gd name="connsiteX7" fmla="*/ 564523 w 605945"/>
                  <a:gd name="connsiteY7" fmla="*/ 290588 h 575461"/>
                  <a:gd name="connsiteX8" fmla="*/ 490606 w 605945"/>
                  <a:gd name="connsiteY8" fmla="*/ 469895 h 575461"/>
                  <a:gd name="connsiteX9" fmla="*/ 478927 w 605945"/>
                  <a:gd name="connsiteY9" fmla="*/ 433850 h 575461"/>
                  <a:gd name="connsiteX10" fmla="*/ 530100 w 605945"/>
                  <a:gd name="connsiteY10" fmla="*/ 315743 h 575461"/>
                  <a:gd name="connsiteX11" fmla="*/ 40081 w 605945"/>
                  <a:gd name="connsiteY11" fmla="*/ 289600 h 575461"/>
                  <a:gd name="connsiteX12" fmla="*/ 74348 w 605945"/>
                  <a:gd name="connsiteY12" fmla="*/ 314611 h 575461"/>
                  <a:gd name="connsiteX13" fmla="*/ 126594 w 605945"/>
                  <a:gd name="connsiteY13" fmla="*/ 434907 h 575461"/>
                  <a:gd name="connsiteX14" fmla="*/ 115069 w 605945"/>
                  <a:gd name="connsiteY14" fmla="*/ 470812 h 575461"/>
                  <a:gd name="connsiteX15" fmla="*/ 40081 w 605945"/>
                  <a:gd name="connsiteY15" fmla="*/ 289600 h 575461"/>
                  <a:gd name="connsiteX16" fmla="*/ 347252 w 605945"/>
                  <a:gd name="connsiteY16" fmla="*/ 29779 h 575461"/>
                  <a:gd name="connsiteX17" fmla="*/ 544200 w 605945"/>
                  <a:gd name="connsiteY17" fmla="*/ 186999 h 575461"/>
                  <a:gd name="connsiteX18" fmla="*/ 508252 w 605945"/>
                  <a:gd name="connsiteY18" fmla="*/ 186846 h 575461"/>
                  <a:gd name="connsiteX19" fmla="*/ 359081 w 605945"/>
                  <a:gd name="connsiteY19" fmla="*/ 65825 h 575461"/>
                  <a:gd name="connsiteX20" fmla="*/ 258763 w 605945"/>
                  <a:gd name="connsiteY20" fmla="*/ 29567 h 575461"/>
                  <a:gd name="connsiteX21" fmla="*/ 247087 w 605945"/>
                  <a:gd name="connsiteY21" fmla="*/ 65319 h 575461"/>
                  <a:gd name="connsiteX22" fmla="*/ 96368 w 605945"/>
                  <a:gd name="connsiteY22" fmla="*/ 186845 h 575461"/>
                  <a:gd name="connsiteX23" fmla="*/ 60263 w 605945"/>
                  <a:gd name="connsiteY23" fmla="*/ 186998 h 575461"/>
                  <a:gd name="connsiteX24" fmla="*/ 258763 w 605945"/>
                  <a:gd name="connsiteY24" fmla="*/ 29567 h 575461"/>
                  <a:gd name="connsiteX25" fmla="*/ 302973 w 605945"/>
                  <a:gd name="connsiteY25" fmla="*/ 0 h 575461"/>
                  <a:gd name="connsiteX26" fmla="*/ 374875 w 605945"/>
                  <a:gd name="connsiteY26" fmla="*/ 219384 h 575461"/>
                  <a:gd name="connsiteX27" fmla="*/ 605945 w 605945"/>
                  <a:gd name="connsiteY27" fmla="*/ 219844 h 575461"/>
                  <a:gd name="connsiteX28" fmla="*/ 419276 w 605945"/>
                  <a:gd name="connsiteY28" fmla="*/ 355924 h 575461"/>
                  <a:gd name="connsiteX29" fmla="*/ 490103 w 605945"/>
                  <a:gd name="connsiteY29" fmla="*/ 575461 h 575461"/>
                  <a:gd name="connsiteX30" fmla="*/ 302973 w 605945"/>
                  <a:gd name="connsiteY30" fmla="*/ 440302 h 575461"/>
                  <a:gd name="connsiteX31" fmla="*/ 115689 w 605945"/>
                  <a:gd name="connsiteY31" fmla="*/ 575461 h 575461"/>
                  <a:gd name="connsiteX32" fmla="*/ 186669 w 605945"/>
                  <a:gd name="connsiteY32" fmla="*/ 355924 h 575461"/>
                  <a:gd name="connsiteX33" fmla="*/ 0 w 605945"/>
                  <a:gd name="connsiteY33" fmla="*/ 219844 h 575461"/>
                  <a:gd name="connsiteX34" fmla="*/ 231071 w 605945"/>
                  <a:gd name="connsiteY34" fmla="*/ 219384 h 575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605945" h="575461">
                    <a:moveTo>
                      <a:pt x="347072" y="512587"/>
                    </a:moveTo>
                    <a:lnTo>
                      <a:pt x="381476" y="537442"/>
                    </a:lnTo>
                    <a:cubicBezTo>
                      <a:pt x="356441" y="545267"/>
                      <a:pt x="329870" y="549563"/>
                      <a:pt x="302223" y="549563"/>
                    </a:cubicBezTo>
                    <a:cubicBezTo>
                      <a:pt x="275038" y="549563"/>
                      <a:pt x="248773" y="545420"/>
                      <a:pt x="224045" y="537749"/>
                    </a:cubicBezTo>
                    <a:lnTo>
                      <a:pt x="258603" y="512740"/>
                    </a:lnTo>
                    <a:cubicBezTo>
                      <a:pt x="272734" y="515502"/>
                      <a:pt x="287325" y="516883"/>
                      <a:pt x="302223" y="516883"/>
                    </a:cubicBezTo>
                    <a:cubicBezTo>
                      <a:pt x="317582" y="516883"/>
                      <a:pt x="332481" y="515349"/>
                      <a:pt x="347072" y="512587"/>
                    </a:cubicBezTo>
                    <a:close/>
                    <a:moveTo>
                      <a:pt x="564523" y="290588"/>
                    </a:moveTo>
                    <a:cubicBezTo>
                      <a:pt x="563755" y="360225"/>
                      <a:pt x="535633" y="423266"/>
                      <a:pt x="490606" y="469895"/>
                    </a:cubicBezTo>
                    <a:lnTo>
                      <a:pt x="478927" y="433850"/>
                    </a:lnTo>
                    <a:cubicBezTo>
                      <a:pt x="506281" y="400872"/>
                      <a:pt x="524568" y="360225"/>
                      <a:pt x="530100" y="315743"/>
                    </a:cubicBezTo>
                    <a:close/>
                    <a:moveTo>
                      <a:pt x="40081" y="289600"/>
                    </a:moveTo>
                    <a:lnTo>
                      <a:pt x="74348" y="314611"/>
                    </a:lnTo>
                    <a:cubicBezTo>
                      <a:pt x="79727" y="360182"/>
                      <a:pt x="98474" y="401611"/>
                      <a:pt x="126594" y="434907"/>
                    </a:cubicBezTo>
                    <a:lnTo>
                      <a:pt x="115069" y="470812"/>
                    </a:lnTo>
                    <a:cubicBezTo>
                      <a:pt x="69124" y="424013"/>
                      <a:pt x="40542" y="360029"/>
                      <a:pt x="40081" y="289600"/>
                    </a:cubicBezTo>
                    <a:close/>
                    <a:moveTo>
                      <a:pt x="347252" y="29779"/>
                    </a:moveTo>
                    <a:cubicBezTo>
                      <a:pt x="436355" y="45271"/>
                      <a:pt x="510249" y="105858"/>
                      <a:pt x="544200" y="186999"/>
                    </a:cubicBezTo>
                    <a:lnTo>
                      <a:pt x="508252" y="186846"/>
                    </a:lnTo>
                    <a:cubicBezTo>
                      <a:pt x="478909" y="127485"/>
                      <a:pt x="424526" y="82544"/>
                      <a:pt x="359081" y="65825"/>
                    </a:cubicBezTo>
                    <a:close/>
                    <a:moveTo>
                      <a:pt x="258763" y="29567"/>
                    </a:moveTo>
                    <a:lnTo>
                      <a:pt x="247087" y="65319"/>
                    </a:lnTo>
                    <a:cubicBezTo>
                      <a:pt x="180869" y="81737"/>
                      <a:pt x="125867" y="127002"/>
                      <a:pt x="96368" y="186845"/>
                    </a:cubicBezTo>
                    <a:lnTo>
                      <a:pt x="60263" y="186998"/>
                    </a:lnTo>
                    <a:cubicBezTo>
                      <a:pt x="94524" y="105367"/>
                      <a:pt x="169039" y="44604"/>
                      <a:pt x="258763" y="29567"/>
                    </a:cubicBezTo>
                    <a:close/>
                    <a:moveTo>
                      <a:pt x="302973" y="0"/>
                    </a:moveTo>
                    <a:lnTo>
                      <a:pt x="374875" y="219384"/>
                    </a:lnTo>
                    <a:lnTo>
                      <a:pt x="605945" y="219844"/>
                    </a:lnTo>
                    <a:lnTo>
                      <a:pt x="419276" y="355924"/>
                    </a:lnTo>
                    <a:lnTo>
                      <a:pt x="490103" y="575461"/>
                    </a:lnTo>
                    <a:lnTo>
                      <a:pt x="302973" y="440302"/>
                    </a:lnTo>
                    <a:lnTo>
                      <a:pt x="115689" y="575461"/>
                    </a:lnTo>
                    <a:lnTo>
                      <a:pt x="186669" y="355924"/>
                    </a:lnTo>
                    <a:lnTo>
                      <a:pt x="0" y="219844"/>
                    </a:lnTo>
                    <a:lnTo>
                      <a:pt x="231071" y="219384"/>
                    </a:lnTo>
                    <a:close/>
                  </a:path>
                </a:pathLst>
              </a:custGeom>
              <a:gradFill flip="none" rotWithShape="0">
                <a:gsLst>
                  <a:gs pos="80000">
                    <a:schemeClr val="accent1"/>
                  </a:gs>
                  <a:gs pos="20000">
                    <a:schemeClr val="accent1">
                      <a:lumMod val="40000"/>
                      <a:lumOff val="60000"/>
                    </a:schemeClr>
                  </a:gs>
                </a:gsLst>
                <a:lin ang="4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 dirty="0">
                  <a:latin typeface="+mj-ea"/>
                  <a:ea typeface="+mj-ea"/>
                </a:endParaRPr>
              </a:p>
            </p:txBody>
          </p:sp>
          <p:sp>
            <p:nvSpPr>
              <p:cNvPr id="40" name="Body-1">
                <a:extLst>
                  <a:ext uri="{FF2B5EF4-FFF2-40B4-BE49-F238E27FC236}">
                    <a16:creationId xmlns:a16="http://schemas.microsoft.com/office/drawing/2014/main" id="{F63E0CB1-E7C7-B262-6385-43650DA3F118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520826" y="2145865"/>
                <a:ext cx="4883336" cy="1903910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anchor="t" anchorCtr="0">
                <a:spAutoFit/>
              </a:bodyPr>
              <a:lstStyle>
                <a:defPPr>
                  <a:defRPr lang="zh-CN"/>
                </a:defPPr>
                <a:lvl1pPr>
                  <a:defRPr b="1" spc="15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+mj-ea"/>
                  </a:defRPr>
                </a:lvl1pPr>
              </a:lstStyle>
              <a:p>
                <a:pPr marL="285750" indent="-285750" algn="just" hangingPunct="0">
                  <a:lnSpc>
                    <a:spcPct val="135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0" spc="50" dirty="0">
                    <a:solidFill>
                      <a:schemeClr val="tx2"/>
                    </a:solidFill>
                    <a:latin typeface="+mn-ea"/>
                    <a:ea typeface="+mn-ea"/>
                  </a:rPr>
                  <a:t>Call for leaders </a:t>
                </a:r>
              </a:p>
              <a:p>
                <a:pPr marL="285750" indent="-285750" algn="just" hangingPunct="0">
                  <a:lnSpc>
                    <a:spcPct val="135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0" spc="50" dirty="0">
                    <a:solidFill>
                      <a:schemeClr val="tx2"/>
                    </a:solidFill>
                    <a:latin typeface="+mn-ea"/>
                    <a:ea typeface="+mn-ea"/>
                  </a:rPr>
                  <a:t>Present EMAW necklace</a:t>
                </a:r>
              </a:p>
              <a:p>
                <a:pPr marL="285750" indent="-285750" algn="just" hangingPunct="0">
                  <a:lnSpc>
                    <a:spcPct val="135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0" spc="50" dirty="0">
                    <a:solidFill>
                      <a:schemeClr val="tx2"/>
                    </a:solidFill>
                    <a:latin typeface="+mn-ea"/>
                    <a:ea typeface="+mn-ea"/>
                  </a:rPr>
                  <a:t>Train the leaders how to lead</a:t>
                </a:r>
              </a:p>
              <a:p>
                <a:pPr marL="285750" indent="-285750" algn="just" hangingPunct="0">
                  <a:lnSpc>
                    <a:spcPct val="135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0" spc="50" dirty="0">
                    <a:solidFill>
                      <a:schemeClr val="tx2"/>
                    </a:solidFill>
                    <a:latin typeface="+mn-ea"/>
                    <a:ea typeface="+mn-ea"/>
                  </a:rPr>
                  <a:t>Accompany </a:t>
                </a:r>
                <a:r>
                  <a:rPr lang="en-US" altLang="zh-CN" b="0" spc="50">
                    <a:solidFill>
                      <a:schemeClr val="tx2"/>
                    </a:solidFill>
                    <a:latin typeface="+mn-ea"/>
                    <a:ea typeface="+mn-ea"/>
                  </a:rPr>
                  <a:t>by Companion</a:t>
                </a:r>
                <a:endParaRPr lang="en-US" altLang="zh-CN" b="0" spc="50" dirty="0">
                  <a:solidFill>
                    <a:schemeClr val="tx2"/>
                  </a:solidFill>
                  <a:latin typeface="+mn-ea"/>
                  <a:ea typeface="+mn-ea"/>
                </a:endParaRPr>
              </a:p>
              <a:p>
                <a:pPr marL="285750" indent="-285750" algn="just" hangingPunct="0">
                  <a:lnSpc>
                    <a:spcPct val="135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0" spc="50" dirty="0">
                    <a:solidFill>
                      <a:schemeClr val="tx2"/>
                    </a:solidFill>
                    <a:latin typeface="+mn-ea"/>
                    <a:ea typeface="+mn-ea"/>
                  </a:rPr>
                  <a:t>Partner a group member as co-leader</a:t>
                </a:r>
              </a:p>
            </p:txBody>
          </p:sp>
          <p:sp>
            <p:nvSpPr>
              <p:cNvPr id="41" name="Title-1">
                <a:extLst>
                  <a:ext uri="{FF2B5EF4-FFF2-40B4-BE49-F238E27FC236}">
                    <a16:creationId xmlns:a16="http://schemas.microsoft.com/office/drawing/2014/main" id="{D875E53F-D30E-37BF-898F-A7073CCD3551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547493" y="1760070"/>
                <a:ext cx="1197683" cy="442035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anchor="ctr" anchorCtr="0">
                <a:spAutoFit/>
              </a:bodyPr>
              <a:lstStyle/>
              <a:p>
                <a:pPr algn="just" hangingPunct="0"/>
                <a:r>
                  <a:rPr lang="en-US" altLang="zh-CN" sz="2400" b="1" spc="200" dirty="0">
                    <a:solidFill>
                      <a:schemeClr val="accent1"/>
                    </a:solidFill>
                    <a:ea typeface="+mj-ea"/>
                  </a:rPr>
                  <a:t>Group</a:t>
                </a:r>
                <a:endParaRPr lang="zh-CN" altLang="en-US" sz="2400" b="1" spc="200" dirty="0">
                  <a:solidFill>
                    <a:schemeClr val="accent1"/>
                  </a:solidFill>
                  <a:ea typeface="+mj-ea"/>
                </a:endParaRPr>
              </a:p>
            </p:txBody>
          </p:sp>
        </p:grpSp>
        <p:grpSp>
          <p:nvGrpSpPr>
            <p:cNvPr id="27" name="组合 2">
              <a:extLst>
                <a:ext uri="{FF2B5EF4-FFF2-40B4-BE49-F238E27FC236}">
                  <a16:creationId xmlns:a16="http://schemas.microsoft.com/office/drawing/2014/main" id="{3A7A14FB-F8E3-D5B7-E1F1-89415FCEFA52}"/>
                </a:ext>
              </a:extLst>
            </p:cNvPr>
            <p:cNvGrpSpPr/>
            <p:nvPr/>
          </p:nvGrpSpPr>
          <p:grpSpPr>
            <a:xfrm>
              <a:off x="7093372" y="1914126"/>
              <a:ext cx="5120025" cy="3148654"/>
              <a:chOff x="1148080" y="1503640"/>
              <a:chExt cx="5120025" cy="3148654"/>
            </a:xfrm>
          </p:grpSpPr>
          <p:cxnSp>
            <p:nvCxnSpPr>
              <p:cNvPr id="28" name="2">
                <a:extLst>
                  <a:ext uri="{FF2B5EF4-FFF2-40B4-BE49-F238E27FC236}">
                    <a16:creationId xmlns:a16="http://schemas.microsoft.com/office/drawing/2014/main" id="{ADDFDDB4-D716-7FEC-E874-D9650B5662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667" y="2125105"/>
                <a:ext cx="0" cy="2405271"/>
              </a:xfrm>
              <a:prstGeom prst="line">
                <a:avLst/>
              </a:prstGeom>
              <a:ln w="19050" cap="rnd">
                <a:gradFill>
                  <a:gsLst>
                    <a:gs pos="20000">
                      <a:schemeClr val="accent1"/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round/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id="{BB803111-E3ED-AEA4-D299-9F7973DB956E}"/>
                  </a:ext>
                </a:extLst>
              </p:cNvPr>
              <p:cNvSpPr/>
              <p:nvPr/>
            </p:nvSpPr>
            <p:spPr>
              <a:xfrm>
                <a:off x="1195797" y="4398554"/>
                <a:ext cx="253740" cy="253740"/>
              </a:xfrm>
              <a:prstGeom prst="ellipse">
                <a:avLst/>
              </a:pr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2">
                <a:extLst>
                  <a:ext uri="{FF2B5EF4-FFF2-40B4-BE49-F238E27FC236}">
                    <a16:creationId xmlns:a16="http://schemas.microsoft.com/office/drawing/2014/main" id="{B9DB8BC4-0F8D-2806-13BE-DCF98215D741}"/>
                  </a:ext>
                </a:extLst>
              </p:cNvPr>
              <p:cNvSpPr/>
              <p:nvPr/>
            </p:nvSpPr>
            <p:spPr>
              <a:xfrm>
                <a:off x="1260564" y="4463321"/>
                <a:ext cx="124205" cy="124205"/>
              </a:xfrm>
              <a:prstGeom prst="ellipse">
                <a:avLst/>
              </a:prstGeom>
              <a:gradFill flip="none" rotWithShape="1">
                <a:gsLst>
                  <a:gs pos="15000">
                    <a:schemeClr val="accent1">
                      <a:lumMod val="20000"/>
                      <a:lumOff val="80000"/>
                    </a:schemeClr>
                  </a:gs>
                  <a:gs pos="70000">
                    <a:schemeClr val="accent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0800" dist="38100" dir="2700000" algn="tl" rotWithShape="0">
                  <a:schemeClr val="accent1"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" name="2">
                <a:extLst>
                  <a:ext uri="{FF2B5EF4-FFF2-40B4-BE49-F238E27FC236}">
                    <a16:creationId xmlns:a16="http://schemas.microsoft.com/office/drawing/2014/main" id="{D740FC5D-416D-B21E-3663-BCA76A45EF0F}"/>
                  </a:ext>
                </a:extLst>
              </p:cNvPr>
              <p:cNvSpPr/>
              <p:nvPr/>
            </p:nvSpPr>
            <p:spPr>
              <a:xfrm>
                <a:off x="1295999" y="1887146"/>
                <a:ext cx="53336" cy="37607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20000">
                    <a:schemeClr val="accent1">
                      <a:lumMod val="40000"/>
                      <a:lumOff val="60000"/>
                    </a:schemeClr>
                  </a:gs>
                  <a:gs pos="80000">
                    <a:schemeClr val="accent1"/>
                  </a:gs>
                </a:gsLst>
                <a:lin ang="4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2" name="2">
                <a:extLst>
                  <a:ext uri="{FF2B5EF4-FFF2-40B4-BE49-F238E27FC236}">
                    <a16:creationId xmlns:a16="http://schemas.microsoft.com/office/drawing/2014/main" id="{B160B785-9606-80E7-42DC-DDACDF3BE2ED}"/>
                  </a:ext>
                </a:extLst>
              </p:cNvPr>
              <p:cNvSpPr/>
              <p:nvPr/>
            </p:nvSpPr>
            <p:spPr>
              <a:xfrm>
                <a:off x="1148080" y="1503640"/>
                <a:ext cx="349172" cy="331604"/>
              </a:xfrm>
              <a:custGeom>
                <a:avLst/>
                <a:gdLst>
                  <a:gd name="connsiteX0" fmla="*/ 347072 w 605945"/>
                  <a:gd name="connsiteY0" fmla="*/ 512587 h 575461"/>
                  <a:gd name="connsiteX1" fmla="*/ 381476 w 605945"/>
                  <a:gd name="connsiteY1" fmla="*/ 537442 h 575461"/>
                  <a:gd name="connsiteX2" fmla="*/ 302223 w 605945"/>
                  <a:gd name="connsiteY2" fmla="*/ 549563 h 575461"/>
                  <a:gd name="connsiteX3" fmla="*/ 224045 w 605945"/>
                  <a:gd name="connsiteY3" fmla="*/ 537749 h 575461"/>
                  <a:gd name="connsiteX4" fmla="*/ 258603 w 605945"/>
                  <a:gd name="connsiteY4" fmla="*/ 512740 h 575461"/>
                  <a:gd name="connsiteX5" fmla="*/ 302223 w 605945"/>
                  <a:gd name="connsiteY5" fmla="*/ 516883 h 575461"/>
                  <a:gd name="connsiteX6" fmla="*/ 347072 w 605945"/>
                  <a:gd name="connsiteY6" fmla="*/ 512587 h 575461"/>
                  <a:gd name="connsiteX7" fmla="*/ 564523 w 605945"/>
                  <a:gd name="connsiteY7" fmla="*/ 290588 h 575461"/>
                  <a:gd name="connsiteX8" fmla="*/ 490606 w 605945"/>
                  <a:gd name="connsiteY8" fmla="*/ 469895 h 575461"/>
                  <a:gd name="connsiteX9" fmla="*/ 478927 w 605945"/>
                  <a:gd name="connsiteY9" fmla="*/ 433850 h 575461"/>
                  <a:gd name="connsiteX10" fmla="*/ 530100 w 605945"/>
                  <a:gd name="connsiteY10" fmla="*/ 315743 h 575461"/>
                  <a:gd name="connsiteX11" fmla="*/ 40081 w 605945"/>
                  <a:gd name="connsiteY11" fmla="*/ 289600 h 575461"/>
                  <a:gd name="connsiteX12" fmla="*/ 74348 w 605945"/>
                  <a:gd name="connsiteY12" fmla="*/ 314611 h 575461"/>
                  <a:gd name="connsiteX13" fmla="*/ 126594 w 605945"/>
                  <a:gd name="connsiteY13" fmla="*/ 434907 h 575461"/>
                  <a:gd name="connsiteX14" fmla="*/ 115069 w 605945"/>
                  <a:gd name="connsiteY14" fmla="*/ 470812 h 575461"/>
                  <a:gd name="connsiteX15" fmla="*/ 40081 w 605945"/>
                  <a:gd name="connsiteY15" fmla="*/ 289600 h 575461"/>
                  <a:gd name="connsiteX16" fmla="*/ 347252 w 605945"/>
                  <a:gd name="connsiteY16" fmla="*/ 29779 h 575461"/>
                  <a:gd name="connsiteX17" fmla="*/ 544200 w 605945"/>
                  <a:gd name="connsiteY17" fmla="*/ 186999 h 575461"/>
                  <a:gd name="connsiteX18" fmla="*/ 508252 w 605945"/>
                  <a:gd name="connsiteY18" fmla="*/ 186846 h 575461"/>
                  <a:gd name="connsiteX19" fmla="*/ 359081 w 605945"/>
                  <a:gd name="connsiteY19" fmla="*/ 65825 h 575461"/>
                  <a:gd name="connsiteX20" fmla="*/ 258763 w 605945"/>
                  <a:gd name="connsiteY20" fmla="*/ 29567 h 575461"/>
                  <a:gd name="connsiteX21" fmla="*/ 247087 w 605945"/>
                  <a:gd name="connsiteY21" fmla="*/ 65319 h 575461"/>
                  <a:gd name="connsiteX22" fmla="*/ 96368 w 605945"/>
                  <a:gd name="connsiteY22" fmla="*/ 186845 h 575461"/>
                  <a:gd name="connsiteX23" fmla="*/ 60263 w 605945"/>
                  <a:gd name="connsiteY23" fmla="*/ 186998 h 575461"/>
                  <a:gd name="connsiteX24" fmla="*/ 258763 w 605945"/>
                  <a:gd name="connsiteY24" fmla="*/ 29567 h 575461"/>
                  <a:gd name="connsiteX25" fmla="*/ 302973 w 605945"/>
                  <a:gd name="connsiteY25" fmla="*/ 0 h 575461"/>
                  <a:gd name="connsiteX26" fmla="*/ 374875 w 605945"/>
                  <a:gd name="connsiteY26" fmla="*/ 219384 h 575461"/>
                  <a:gd name="connsiteX27" fmla="*/ 605945 w 605945"/>
                  <a:gd name="connsiteY27" fmla="*/ 219844 h 575461"/>
                  <a:gd name="connsiteX28" fmla="*/ 419276 w 605945"/>
                  <a:gd name="connsiteY28" fmla="*/ 355924 h 575461"/>
                  <a:gd name="connsiteX29" fmla="*/ 490103 w 605945"/>
                  <a:gd name="connsiteY29" fmla="*/ 575461 h 575461"/>
                  <a:gd name="connsiteX30" fmla="*/ 302973 w 605945"/>
                  <a:gd name="connsiteY30" fmla="*/ 440302 h 575461"/>
                  <a:gd name="connsiteX31" fmla="*/ 115689 w 605945"/>
                  <a:gd name="connsiteY31" fmla="*/ 575461 h 575461"/>
                  <a:gd name="connsiteX32" fmla="*/ 186669 w 605945"/>
                  <a:gd name="connsiteY32" fmla="*/ 355924 h 575461"/>
                  <a:gd name="connsiteX33" fmla="*/ 0 w 605945"/>
                  <a:gd name="connsiteY33" fmla="*/ 219844 h 575461"/>
                  <a:gd name="connsiteX34" fmla="*/ 231071 w 605945"/>
                  <a:gd name="connsiteY34" fmla="*/ 219384 h 575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605945" h="575461">
                    <a:moveTo>
                      <a:pt x="347072" y="512587"/>
                    </a:moveTo>
                    <a:lnTo>
                      <a:pt x="381476" y="537442"/>
                    </a:lnTo>
                    <a:cubicBezTo>
                      <a:pt x="356441" y="545267"/>
                      <a:pt x="329870" y="549563"/>
                      <a:pt x="302223" y="549563"/>
                    </a:cubicBezTo>
                    <a:cubicBezTo>
                      <a:pt x="275038" y="549563"/>
                      <a:pt x="248773" y="545420"/>
                      <a:pt x="224045" y="537749"/>
                    </a:cubicBezTo>
                    <a:lnTo>
                      <a:pt x="258603" y="512740"/>
                    </a:lnTo>
                    <a:cubicBezTo>
                      <a:pt x="272734" y="515502"/>
                      <a:pt x="287325" y="516883"/>
                      <a:pt x="302223" y="516883"/>
                    </a:cubicBezTo>
                    <a:cubicBezTo>
                      <a:pt x="317582" y="516883"/>
                      <a:pt x="332481" y="515349"/>
                      <a:pt x="347072" y="512587"/>
                    </a:cubicBezTo>
                    <a:close/>
                    <a:moveTo>
                      <a:pt x="564523" y="290588"/>
                    </a:moveTo>
                    <a:cubicBezTo>
                      <a:pt x="563755" y="360225"/>
                      <a:pt x="535633" y="423266"/>
                      <a:pt x="490606" y="469895"/>
                    </a:cubicBezTo>
                    <a:lnTo>
                      <a:pt x="478927" y="433850"/>
                    </a:lnTo>
                    <a:cubicBezTo>
                      <a:pt x="506281" y="400872"/>
                      <a:pt x="524568" y="360225"/>
                      <a:pt x="530100" y="315743"/>
                    </a:cubicBezTo>
                    <a:close/>
                    <a:moveTo>
                      <a:pt x="40081" y="289600"/>
                    </a:moveTo>
                    <a:lnTo>
                      <a:pt x="74348" y="314611"/>
                    </a:lnTo>
                    <a:cubicBezTo>
                      <a:pt x="79727" y="360182"/>
                      <a:pt x="98474" y="401611"/>
                      <a:pt x="126594" y="434907"/>
                    </a:cubicBezTo>
                    <a:lnTo>
                      <a:pt x="115069" y="470812"/>
                    </a:lnTo>
                    <a:cubicBezTo>
                      <a:pt x="69124" y="424013"/>
                      <a:pt x="40542" y="360029"/>
                      <a:pt x="40081" y="289600"/>
                    </a:cubicBezTo>
                    <a:close/>
                    <a:moveTo>
                      <a:pt x="347252" y="29779"/>
                    </a:moveTo>
                    <a:cubicBezTo>
                      <a:pt x="436355" y="45271"/>
                      <a:pt x="510249" y="105858"/>
                      <a:pt x="544200" y="186999"/>
                    </a:cubicBezTo>
                    <a:lnTo>
                      <a:pt x="508252" y="186846"/>
                    </a:lnTo>
                    <a:cubicBezTo>
                      <a:pt x="478909" y="127485"/>
                      <a:pt x="424526" y="82544"/>
                      <a:pt x="359081" y="65825"/>
                    </a:cubicBezTo>
                    <a:close/>
                    <a:moveTo>
                      <a:pt x="258763" y="29567"/>
                    </a:moveTo>
                    <a:lnTo>
                      <a:pt x="247087" y="65319"/>
                    </a:lnTo>
                    <a:cubicBezTo>
                      <a:pt x="180869" y="81737"/>
                      <a:pt x="125867" y="127002"/>
                      <a:pt x="96368" y="186845"/>
                    </a:cubicBezTo>
                    <a:lnTo>
                      <a:pt x="60263" y="186998"/>
                    </a:lnTo>
                    <a:cubicBezTo>
                      <a:pt x="94524" y="105367"/>
                      <a:pt x="169039" y="44604"/>
                      <a:pt x="258763" y="29567"/>
                    </a:cubicBezTo>
                    <a:close/>
                    <a:moveTo>
                      <a:pt x="302973" y="0"/>
                    </a:moveTo>
                    <a:lnTo>
                      <a:pt x="374875" y="219384"/>
                    </a:lnTo>
                    <a:lnTo>
                      <a:pt x="605945" y="219844"/>
                    </a:lnTo>
                    <a:lnTo>
                      <a:pt x="419276" y="355924"/>
                    </a:lnTo>
                    <a:lnTo>
                      <a:pt x="490103" y="575461"/>
                    </a:lnTo>
                    <a:lnTo>
                      <a:pt x="302973" y="440302"/>
                    </a:lnTo>
                    <a:lnTo>
                      <a:pt x="115689" y="575461"/>
                    </a:lnTo>
                    <a:lnTo>
                      <a:pt x="186669" y="355924"/>
                    </a:lnTo>
                    <a:lnTo>
                      <a:pt x="0" y="219844"/>
                    </a:lnTo>
                    <a:lnTo>
                      <a:pt x="231071" y="219384"/>
                    </a:lnTo>
                    <a:close/>
                  </a:path>
                </a:pathLst>
              </a:custGeom>
              <a:gradFill flip="none" rotWithShape="0">
                <a:gsLst>
                  <a:gs pos="80000">
                    <a:schemeClr val="accent1"/>
                  </a:gs>
                  <a:gs pos="20000">
                    <a:schemeClr val="accent1">
                      <a:lumMod val="40000"/>
                      <a:lumOff val="60000"/>
                    </a:schemeClr>
                  </a:gs>
                </a:gsLst>
                <a:lin ang="4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 dirty="0">
                  <a:latin typeface="+mj-ea"/>
                  <a:ea typeface="+mj-ea"/>
                </a:endParaRPr>
              </a:p>
            </p:txBody>
          </p:sp>
          <p:sp>
            <p:nvSpPr>
              <p:cNvPr id="33" name="Body-2">
                <a:extLst>
                  <a:ext uri="{FF2B5EF4-FFF2-40B4-BE49-F238E27FC236}">
                    <a16:creationId xmlns:a16="http://schemas.microsoft.com/office/drawing/2014/main" id="{7075E963-06ED-A924-54DA-346630920FF6}"/>
                  </a:ext>
                </a:extLst>
              </p:cNvPr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486668" y="2248646"/>
                <a:ext cx="4091833" cy="1156013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anchor="t" anchorCtr="0">
                <a:spAutoFit/>
              </a:bodyPr>
              <a:lstStyle>
                <a:defPPr>
                  <a:defRPr lang="zh-CN"/>
                </a:defPPr>
                <a:lvl1pPr>
                  <a:defRPr b="1" spc="15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+mj-ea"/>
                  </a:defRPr>
                </a:lvl1pPr>
              </a:lstStyle>
              <a:p>
                <a:pPr marL="285750" indent="-285750" algn="just" hangingPunct="0">
                  <a:lnSpc>
                    <a:spcPct val="135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0" spc="50" dirty="0">
                    <a:solidFill>
                      <a:schemeClr val="tx2"/>
                    </a:solidFill>
                    <a:latin typeface="+mn-ea"/>
                  </a:rPr>
                  <a:t>Assist in Setting up New Group</a:t>
                </a:r>
              </a:p>
              <a:p>
                <a:pPr marL="285750" indent="-285750" algn="just" hangingPunct="0">
                  <a:lnSpc>
                    <a:spcPct val="135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0" spc="50" dirty="0">
                    <a:solidFill>
                      <a:schemeClr val="tx2"/>
                    </a:solidFill>
                    <a:latin typeface="+mn-ea"/>
                  </a:rPr>
                  <a:t>Train the leader</a:t>
                </a:r>
              </a:p>
              <a:p>
                <a:pPr marL="285750" indent="-285750" algn="just" hangingPunct="0">
                  <a:lnSpc>
                    <a:spcPct val="135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0" spc="50" dirty="0">
                    <a:solidFill>
                      <a:schemeClr val="tx2"/>
                    </a:solidFill>
                    <a:latin typeface="+mn-ea"/>
                  </a:rPr>
                  <a:t>Support/Backup leader</a:t>
                </a:r>
              </a:p>
            </p:txBody>
          </p:sp>
          <p:sp>
            <p:nvSpPr>
              <p:cNvPr id="34" name="Title-2">
                <a:extLst>
                  <a:ext uri="{FF2B5EF4-FFF2-40B4-BE49-F238E27FC236}">
                    <a16:creationId xmlns:a16="http://schemas.microsoft.com/office/drawing/2014/main" id="{20728EED-E19D-B9A6-604F-C8479BB82056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384769" y="1779856"/>
                <a:ext cx="4883336" cy="442035"/>
              </a:xfrm>
              <a:prstGeom prst="rect">
                <a:avLst/>
              </a:prstGeom>
              <a:noFill/>
            </p:spPr>
            <p:txBody>
              <a:bodyPr wrap="square" lIns="36000" tIns="36000" rIns="36000" bIns="36000" anchor="ctr" anchorCtr="0">
                <a:spAutoFit/>
              </a:bodyPr>
              <a:lstStyle/>
              <a:p>
                <a:pPr algn="just" hangingPunct="0"/>
                <a:r>
                  <a:rPr lang="en-US" altLang="zh-CN" sz="2400" b="1" spc="200" dirty="0">
                    <a:solidFill>
                      <a:schemeClr val="accent1"/>
                    </a:solidFill>
                    <a:ea typeface="+mj-ea"/>
                  </a:rPr>
                  <a:t>Companion: Leader’s leader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540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5DD8A-1C8D-21D5-8AFB-9A310B12E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D857970F-DF22-6FCB-65A5-74E7104A1B1F}"/>
              </a:ext>
            </a:extLst>
          </p:cNvPr>
          <p:cNvGrpSpPr/>
          <p:nvPr/>
        </p:nvGrpSpPr>
        <p:grpSpPr>
          <a:xfrm>
            <a:off x="2303989" y="1676919"/>
            <a:ext cx="8828141" cy="3767971"/>
            <a:chOff x="2384266" y="1959114"/>
            <a:chExt cx="8828141" cy="3767971"/>
          </a:xfrm>
        </p:grpSpPr>
        <p:sp>
          <p:nvSpPr>
            <p:cNvPr id="3" name="圆: 空心 2">
              <a:extLst>
                <a:ext uri="{FF2B5EF4-FFF2-40B4-BE49-F238E27FC236}">
                  <a16:creationId xmlns:a16="http://schemas.microsoft.com/office/drawing/2014/main" id="{B5E67F0C-7A03-E204-F3D6-CBEEB0A42EE5}"/>
                </a:ext>
              </a:extLst>
            </p:cNvPr>
            <p:cNvSpPr/>
            <p:nvPr/>
          </p:nvSpPr>
          <p:spPr>
            <a:xfrm rot="10800000" flipH="1">
              <a:off x="2384266" y="1959114"/>
              <a:ext cx="7421880" cy="2282320"/>
            </a:xfrm>
            <a:prstGeom prst="donut">
              <a:avLst>
                <a:gd name="adj" fmla="val 21768"/>
              </a:avLst>
            </a:prstGeom>
            <a:gradFill flip="none" rotWithShape="1">
              <a:gsLst>
                <a:gs pos="3500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accent1">
                    <a:alpha val="3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流程图: 摘录 15">
              <a:extLst>
                <a:ext uri="{FF2B5EF4-FFF2-40B4-BE49-F238E27FC236}">
                  <a16:creationId xmlns:a16="http://schemas.microsoft.com/office/drawing/2014/main" id="{05BDEE1D-4FA9-1F11-8E32-E1F42E6E86C3}"/>
                </a:ext>
              </a:extLst>
            </p:cNvPr>
            <p:cNvSpPr/>
            <p:nvPr/>
          </p:nvSpPr>
          <p:spPr>
            <a:xfrm rot="6392628">
              <a:off x="2936122" y="3479325"/>
              <a:ext cx="171711" cy="171711"/>
            </a:xfrm>
            <a:prstGeom prst="flowChartExtra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流程图: 摘录 16">
              <a:extLst>
                <a:ext uri="{FF2B5EF4-FFF2-40B4-BE49-F238E27FC236}">
                  <a16:creationId xmlns:a16="http://schemas.microsoft.com/office/drawing/2014/main" id="{C884C9AB-BE6A-8C2E-8020-AF1E0A38774D}"/>
                </a:ext>
              </a:extLst>
            </p:cNvPr>
            <p:cNvSpPr/>
            <p:nvPr/>
          </p:nvSpPr>
          <p:spPr>
            <a:xfrm rot="5400000">
              <a:off x="6003794" y="4008729"/>
              <a:ext cx="171711" cy="171711"/>
            </a:xfrm>
            <a:prstGeom prst="flowChartExtra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5" name="流程图: 摘录 54">
              <a:extLst>
                <a:ext uri="{FF2B5EF4-FFF2-40B4-BE49-F238E27FC236}">
                  <a16:creationId xmlns:a16="http://schemas.microsoft.com/office/drawing/2014/main" id="{68C6A176-C231-8C96-31C1-89A2B4A6B1A0}"/>
                </a:ext>
              </a:extLst>
            </p:cNvPr>
            <p:cNvSpPr/>
            <p:nvPr/>
          </p:nvSpPr>
          <p:spPr>
            <a:xfrm rot="3387981">
              <a:off x="8829229" y="3569542"/>
              <a:ext cx="171711" cy="171711"/>
            </a:xfrm>
            <a:prstGeom prst="flowChartExtra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C40434FD-6BBE-DC66-7012-7209F884B925}"/>
                </a:ext>
              </a:extLst>
            </p:cNvPr>
            <p:cNvCxnSpPr/>
            <p:nvPr/>
          </p:nvCxnSpPr>
          <p:spPr>
            <a:xfrm>
              <a:off x="2941254" y="4241435"/>
              <a:ext cx="0" cy="122184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2A535B8D-5289-C504-46B9-C6083078BB97}"/>
                </a:ext>
              </a:extLst>
            </p:cNvPr>
            <p:cNvCxnSpPr/>
            <p:nvPr/>
          </p:nvCxnSpPr>
          <p:spPr>
            <a:xfrm>
              <a:off x="9250746" y="4241435"/>
              <a:ext cx="0" cy="122184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8D3AC59-3572-DA45-C33F-3772DA76117F}"/>
                </a:ext>
              </a:extLst>
            </p:cNvPr>
            <p:cNvGrpSpPr/>
            <p:nvPr/>
          </p:nvGrpSpPr>
          <p:grpSpPr>
            <a:xfrm>
              <a:off x="2682303" y="3355192"/>
              <a:ext cx="2310778" cy="2371893"/>
              <a:chOff x="2682303" y="3355192"/>
              <a:chExt cx="2310778" cy="2371893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F95C8A4-B094-D9A7-DC72-4811C9591956}"/>
                  </a:ext>
                </a:extLst>
              </p:cNvPr>
              <p:cNvSpPr/>
              <p:nvPr/>
            </p:nvSpPr>
            <p:spPr>
              <a:xfrm>
                <a:off x="3380927" y="3355192"/>
                <a:ext cx="975814" cy="975814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non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20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sz="20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8357671F-2A97-075E-914A-DC167C1D03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682303" y="4940176"/>
                <a:ext cx="2310778" cy="7869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kumimoji="1"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Lead </a:t>
                </a:r>
              </a:p>
              <a:p>
                <a:pPr algn="ctr"/>
                <a:r>
                  <a:rPr kumimoji="1"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a seed group</a:t>
                </a:r>
              </a:p>
              <a:p>
                <a:pPr algn="ctr"/>
                <a:r>
                  <a:rPr kumimoji="1"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or</a:t>
                </a:r>
              </a:p>
              <a:p>
                <a:pPr algn="ctr"/>
                <a:r>
                  <a:rPr kumimoji="1"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2-3 seed warriors</a:t>
                </a:r>
              </a:p>
              <a:p>
                <a:pPr algn="ctr"/>
                <a:r>
                  <a:rPr kumimoji="1"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 for a church</a:t>
                </a: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3142D109-60E3-50C7-9604-7D96E3569CE4}"/>
                </a:ext>
              </a:extLst>
            </p:cNvPr>
            <p:cNvGrpSpPr/>
            <p:nvPr/>
          </p:nvGrpSpPr>
          <p:grpSpPr>
            <a:xfrm>
              <a:off x="5851546" y="3559648"/>
              <a:ext cx="2564762" cy="1903627"/>
              <a:chOff x="5851546" y="3559648"/>
              <a:chExt cx="2564762" cy="1903627"/>
            </a:xfrm>
          </p:grpSpPr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3EE41743-A877-DB7C-90E3-8ED958E15F6C}"/>
                  </a:ext>
                </a:extLst>
              </p:cNvPr>
              <p:cNvSpPr/>
              <p:nvPr/>
            </p:nvSpPr>
            <p:spPr>
              <a:xfrm>
                <a:off x="6606056" y="3559648"/>
                <a:ext cx="975814" cy="975814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non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20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sz="20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810E7BB1-B9E9-5357-B573-0F1977B2509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51546" y="4600862"/>
                <a:ext cx="2564762" cy="8624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kumimoji="1"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Help church discipling </a:t>
                </a:r>
              </a:p>
              <a:p>
                <a:pPr algn="ctr"/>
                <a:r>
                  <a:rPr kumimoji="1"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internally &amp; externally 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3DD2C4C-360F-8224-B3AF-80C61FA2AFD1}"/>
                </a:ext>
              </a:extLst>
            </p:cNvPr>
            <p:cNvGrpSpPr/>
            <p:nvPr/>
          </p:nvGrpSpPr>
          <p:grpSpPr>
            <a:xfrm>
              <a:off x="8724168" y="3032915"/>
              <a:ext cx="2488239" cy="1442039"/>
              <a:chOff x="8724168" y="3032915"/>
              <a:chExt cx="2488239" cy="1442039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50E924BE-C4F2-1DC2-0E7E-FDB8792B736B}"/>
                  </a:ext>
                </a:extLst>
              </p:cNvPr>
              <p:cNvSpPr/>
              <p:nvPr/>
            </p:nvSpPr>
            <p:spPr>
              <a:xfrm>
                <a:off x="9361295" y="3032915"/>
                <a:ext cx="975814" cy="975814"/>
              </a:xfrm>
              <a:prstGeom prst="ellipse">
                <a:avLst/>
              </a:prstGeom>
              <a:solidFill>
                <a:schemeClr val="accent2">
                  <a:alpha val="7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2">
                    <a:alpha val="40000"/>
                  </a:schemeClr>
                </a:outerShdw>
              </a:effectLst>
            </p:spPr>
            <p:txBody>
              <a:bodyPr wrap="none" lIns="91440" tIns="45720" rIns="91440" bIns="45720" rtlCol="0" anchor="ctr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20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sz="20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D0FCC529-94F9-56D9-1F08-744B682BCDA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724168" y="3925141"/>
                <a:ext cx="2488239" cy="5498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kumimoji="1" lang="en-US" altLang="zh-CN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Continuous Support</a:t>
                </a:r>
              </a:p>
            </p:txBody>
          </p:sp>
        </p:grpSp>
      </p:grpSp>
      <p:sp>
        <p:nvSpPr>
          <p:cNvPr id="7" name="标题 6">
            <a:extLst>
              <a:ext uri="{FF2B5EF4-FFF2-40B4-BE49-F238E27FC236}">
                <a16:creationId xmlns:a16="http://schemas.microsoft.com/office/drawing/2014/main" id="{71126384-8892-66E4-72D5-435956AE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Each  Church</a:t>
            </a:r>
            <a:r>
              <a:rPr lang="zh-CN" altLang="en-US" dirty="0"/>
              <a:t>（</a:t>
            </a:r>
            <a:r>
              <a:rPr lang="en-US" altLang="zh-CN" dirty="0"/>
              <a:t>3 Stages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87089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E0D75-CBFE-64B8-AA83-16B1BEEC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0F4889BA-616A-A40B-3466-AC28EE1B5FED}"/>
              </a:ext>
            </a:extLst>
          </p:cNvPr>
          <p:cNvSpPr/>
          <p:nvPr/>
        </p:nvSpPr>
        <p:spPr>
          <a:xfrm>
            <a:off x="3679820" y="4089318"/>
            <a:ext cx="1637956" cy="866237"/>
          </a:xfrm>
          <a:custGeom>
            <a:avLst/>
            <a:gdLst>
              <a:gd name="connsiteX0" fmla="*/ 509592 w 2099388"/>
              <a:gd name="connsiteY0" fmla="*/ 489053 h 1110266"/>
              <a:gd name="connsiteX1" fmla="*/ 386777 w 2099388"/>
              <a:gd name="connsiteY1" fmla="*/ 0 h 1110266"/>
              <a:gd name="connsiteX2" fmla="*/ 0 w 2099388"/>
              <a:gd name="connsiteY2" fmla="*/ 492218 h 1110266"/>
              <a:gd name="connsiteX3" fmla="*/ 155206 w 2099388"/>
              <a:gd name="connsiteY3" fmla="*/ 1110266 h 1110266"/>
              <a:gd name="connsiteX4" fmla="*/ 2099389 w 2099388"/>
              <a:gd name="connsiteY4" fmla="*/ 531982 h 1110266"/>
              <a:gd name="connsiteX5" fmla="*/ 1911941 w 2099388"/>
              <a:gd name="connsiteY5" fmla="*/ 71737 h 1110266"/>
              <a:gd name="connsiteX6" fmla="*/ 509592 w 2099388"/>
              <a:gd name="connsiteY6" fmla="*/ 489053 h 1110266"/>
              <a:gd name="connsiteX7" fmla="*/ 509592 w 2099388"/>
              <a:gd name="connsiteY7" fmla="*/ 489053 h 111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9388" h="1110266">
                <a:moveTo>
                  <a:pt x="509592" y="489053"/>
                </a:moveTo>
                <a:lnTo>
                  <a:pt x="386777" y="0"/>
                </a:lnTo>
                <a:cubicBezTo>
                  <a:pt x="325638" y="207330"/>
                  <a:pt x="186433" y="383672"/>
                  <a:pt x="0" y="492218"/>
                </a:cubicBezTo>
                <a:lnTo>
                  <a:pt x="155206" y="1110266"/>
                </a:lnTo>
                <a:cubicBezTo>
                  <a:pt x="803555" y="917326"/>
                  <a:pt x="1451577" y="724594"/>
                  <a:pt x="2099389" y="531982"/>
                </a:cubicBezTo>
                <a:cubicBezTo>
                  <a:pt x="1999530" y="401017"/>
                  <a:pt x="1932898" y="243452"/>
                  <a:pt x="1911941" y="71737"/>
                </a:cubicBezTo>
                <a:cubicBezTo>
                  <a:pt x="1444710" y="210733"/>
                  <a:pt x="977271" y="349819"/>
                  <a:pt x="509592" y="489053"/>
                </a:cubicBezTo>
                <a:lnTo>
                  <a:pt x="509592" y="489053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 w="298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E5457EF6-1158-98AF-5015-952A29309FEB}"/>
              </a:ext>
            </a:extLst>
          </p:cNvPr>
          <p:cNvSpPr/>
          <p:nvPr/>
        </p:nvSpPr>
        <p:spPr>
          <a:xfrm>
            <a:off x="6575871" y="3359757"/>
            <a:ext cx="1358527" cy="748777"/>
          </a:xfrm>
          <a:custGeom>
            <a:avLst/>
            <a:gdLst>
              <a:gd name="connsiteX0" fmla="*/ 94395 w 1741240"/>
              <a:gd name="connsiteY0" fmla="*/ 959717 h 959716"/>
              <a:gd name="connsiteX1" fmla="*/ 1741241 w 1741240"/>
              <a:gd name="connsiteY1" fmla="*/ 470276 h 959716"/>
              <a:gd name="connsiteX2" fmla="*/ 1586751 w 1741240"/>
              <a:gd name="connsiteY2" fmla="*/ 0 h 959716"/>
              <a:gd name="connsiteX3" fmla="*/ 0 w 1741240"/>
              <a:gd name="connsiteY3" fmla="*/ 471649 h 959716"/>
              <a:gd name="connsiteX4" fmla="*/ 94395 w 1741240"/>
              <a:gd name="connsiteY4" fmla="*/ 959717 h 959716"/>
              <a:gd name="connsiteX5" fmla="*/ 94395 w 1741240"/>
              <a:gd name="connsiteY5" fmla="*/ 959717 h 95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41240" h="959716">
                <a:moveTo>
                  <a:pt x="94395" y="959717"/>
                </a:moveTo>
                <a:cubicBezTo>
                  <a:pt x="643334" y="796570"/>
                  <a:pt x="1192242" y="633453"/>
                  <a:pt x="1741241" y="470276"/>
                </a:cubicBezTo>
                <a:cubicBezTo>
                  <a:pt x="1658876" y="329459"/>
                  <a:pt x="1604782" y="170133"/>
                  <a:pt x="1586751" y="0"/>
                </a:cubicBezTo>
                <a:cubicBezTo>
                  <a:pt x="1057844" y="157236"/>
                  <a:pt x="528937" y="314413"/>
                  <a:pt x="0" y="471649"/>
                </a:cubicBezTo>
                <a:cubicBezTo>
                  <a:pt x="74483" y="623392"/>
                  <a:pt x="106486" y="791346"/>
                  <a:pt x="94395" y="959717"/>
                </a:cubicBezTo>
                <a:lnTo>
                  <a:pt x="94395" y="959717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 w="298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4438F279-E547-48FD-366E-9FB3431D2F74}"/>
              </a:ext>
            </a:extLst>
          </p:cNvPr>
          <p:cNvSpPr/>
          <p:nvPr/>
        </p:nvSpPr>
        <p:spPr>
          <a:xfrm>
            <a:off x="9553000" y="2463288"/>
            <a:ext cx="1289723" cy="812479"/>
          </a:xfrm>
          <a:custGeom>
            <a:avLst/>
            <a:gdLst>
              <a:gd name="connsiteX0" fmla="*/ 127353 w 1653054"/>
              <a:gd name="connsiteY0" fmla="*/ 964583 h 1041364"/>
              <a:gd name="connsiteX1" fmla="*/ 821617 w 1653054"/>
              <a:gd name="connsiteY1" fmla="*/ 758000 h 1041364"/>
              <a:gd name="connsiteX2" fmla="*/ 905504 w 1653054"/>
              <a:gd name="connsiteY2" fmla="*/ 1041365 h 1041364"/>
              <a:gd name="connsiteX3" fmla="*/ 1653055 w 1653054"/>
              <a:gd name="connsiteY3" fmla="*/ 253691 h 1041364"/>
              <a:gd name="connsiteX4" fmla="*/ 597181 w 1653054"/>
              <a:gd name="connsiteY4" fmla="*/ 0 h 1041364"/>
              <a:gd name="connsiteX5" fmla="*/ 681068 w 1653054"/>
              <a:gd name="connsiteY5" fmla="*/ 283336 h 1041364"/>
              <a:gd name="connsiteX6" fmla="*/ 0 w 1653054"/>
              <a:gd name="connsiteY6" fmla="*/ 486068 h 1041364"/>
              <a:gd name="connsiteX7" fmla="*/ 127353 w 1653054"/>
              <a:gd name="connsiteY7" fmla="*/ 964583 h 1041364"/>
              <a:gd name="connsiteX8" fmla="*/ 127353 w 1653054"/>
              <a:gd name="connsiteY8" fmla="*/ 964583 h 104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3054" h="1041364">
                <a:moveTo>
                  <a:pt x="127353" y="964583"/>
                </a:moveTo>
                <a:cubicBezTo>
                  <a:pt x="358744" y="895772"/>
                  <a:pt x="590136" y="826901"/>
                  <a:pt x="821617" y="758000"/>
                </a:cubicBezTo>
                <a:lnTo>
                  <a:pt x="905504" y="1041365"/>
                </a:lnTo>
                <a:lnTo>
                  <a:pt x="1653055" y="253691"/>
                </a:lnTo>
                <a:lnTo>
                  <a:pt x="597181" y="0"/>
                </a:lnTo>
                <a:lnTo>
                  <a:pt x="681068" y="283336"/>
                </a:lnTo>
                <a:cubicBezTo>
                  <a:pt x="454006" y="350953"/>
                  <a:pt x="227003" y="418510"/>
                  <a:pt x="0" y="486068"/>
                </a:cubicBezTo>
                <a:cubicBezTo>
                  <a:pt x="73976" y="630885"/>
                  <a:pt x="118964" y="792928"/>
                  <a:pt x="127353" y="964583"/>
                </a:cubicBezTo>
                <a:lnTo>
                  <a:pt x="127353" y="964583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 w="298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795224DF-F637-A61D-2BDA-BD586D16422C}"/>
              </a:ext>
            </a:extLst>
          </p:cNvPr>
          <p:cNvSpPr/>
          <p:nvPr/>
        </p:nvSpPr>
        <p:spPr>
          <a:xfrm>
            <a:off x="1330423" y="3881138"/>
            <a:ext cx="1459077" cy="750035"/>
          </a:xfrm>
          <a:custGeom>
            <a:avLst/>
            <a:gdLst>
              <a:gd name="connsiteX0" fmla="*/ 1740136 w 1870116"/>
              <a:gd name="connsiteY0" fmla="*/ 0 h 961329"/>
              <a:gd name="connsiteX1" fmla="*/ 0 w 1870116"/>
              <a:gd name="connsiteY1" fmla="*/ 484844 h 961329"/>
              <a:gd name="connsiteX2" fmla="*/ 134160 w 1870116"/>
              <a:gd name="connsiteY2" fmla="*/ 961329 h 961329"/>
              <a:gd name="connsiteX3" fmla="*/ 1870117 w 1870116"/>
              <a:gd name="connsiteY3" fmla="*/ 478545 h 961329"/>
              <a:gd name="connsiteX4" fmla="*/ 1740136 w 1870116"/>
              <a:gd name="connsiteY4" fmla="*/ 0 h 961329"/>
              <a:gd name="connsiteX5" fmla="*/ 1740136 w 1870116"/>
              <a:gd name="connsiteY5" fmla="*/ 0 h 961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0116" h="961329">
                <a:moveTo>
                  <a:pt x="1740136" y="0"/>
                </a:moveTo>
                <a:lnTo>
                  <a:pt x="0" y="484844"/>
                </a:lnTo>
                <a:lnTo>
                  <a:pt x="134160" y="961329"/>
                </a:lnTo>
                <a:lnTo>
                  <a:pt x="1870117" y="478545"/>
                </a:lnTo>
                <a:cubicBezTo>
                  <a:pt x="1779453" y="335161"/>
                  <a:pt x="1734823" y="169446"/>
                  <a:pt x="1740136" y="0"/>
                </a:cubicBezTo>
                <a:lnTo>
                  <a:pt x="1740136" y="0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 w="298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D2D051B-B42C-0174-88F6-B604C7A3C48F}"/>
              </a:ext>
            </a:extLst>
          </p:cNvPr>
          <p:cNvGrpSpPr/>
          <p:nvPr/>
        </p:nvGrpSpPr>
        <p:grpSpPr>
          <a:xfrm>
            <a:off x="2113069" y="2538515"/>
            <a:ext cx="2949411" cy="1780970"/>
            <a:chOff x="2122496" y="3717060"/>
            <a:chExt cx="2949411" cy="1780970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1F0EB658-2B7D-A87C-8EC0-8ABBA552B1B4}"/>
                </a:ext>
              </a:extLst>
            </p:cNvPr>
            <p:cNvSpPr/>
            <p:nvPr/>
          </p:nvSpPr>
          <p:spPr>
            <a:xfrm>
              <a:off x="2756740" y="4536018"/>
              <a:ext cx="425682" cy="962012"/>
            </a:xfrm>
            <a:custGeom>
              <a:avLst/>
              <a:gdLst>
                <a:gd name="connsiteX0" fmla="*/ 347004 w 425682"/>
                <a:gd name="connsiteY0" fmla="*/ 0 h 962012"/>
                <a:gd name="connsiteX1" fmla="*/ 425682 w 425682"/>
                <a:gd name="connsiteY1" fmla="*/ 169027 h 962012"/>
                <a:gd name="connsiteX2" fmla="*/ 214102 w 425682"/>
                <a:gd name="connsiteY2" fmla="*/ 394675 h 962012"/>
                <a:gd name="connsiteX3" fmla="*/ 264279 w 425682"/>
                <a:gd name="connsiteY3" fmla="*/ 787207 h 962012"/>
                <a:gd name="connsiteX4" fmla="*/ 302599 w 425682"/>
                <a:gd name="connsiteY4" fmla="*/ 833057 h 962012"/>
                <a:gd name="connsiteX5" fmla="*/ 236100 w 425682"/>
                <a:gd name="connsiteY5" fmla="*/ 897037 h 962012"/>
                <a:gd name="connsiteX6" fmla="*/ 168543 w 425682"/>
                <a:gd name="connsiteY6" fmla="*/ 962012 h 962012"/>
                <a:gd name="connsiteX7" fmla="*/ 40696 w 425682"/>
                <a:gd name="connsiteY7" fmla="*/ 327642 h 962012"/>
                <a:gd name="connsiteX8" fmla="*/ 347004 w 425682"/>
                <a:gd name="connsiteY8" fmla="*/ 0 h 96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682" h="962012">
                  <a:moveTo>
                    <a:pt x="347004" y="0"/>
                  </a:moveTo>
                  <a:lnTo>
                    <a:pt x="425682" y="169027"/>
                  </a:lnTo>
                  <a:cubicBezTo>
                    <a:pt x="324737" y="216076"/>
                    <a:pt x="251392" y="298481"/>
                    <a:pt x="214102" y="394675"/>
                  </a:cubicBezTo>
                  <a:cubicBezTo>
                    <a:pt x="162561" y="527575"/>
                    <a:pt x="183348" y="674864"/>
                    <a:pt x="264279" y="787207"/>
                  </a:cubicBezTo>
                  <a:lnTo>
                    <a:pt x="302599" y="833057"/>
                  </a:lnTo>
                  <a:lnTo>
                    <a:pt x="236100" y="897037"/>
                  </a:lnTo>
                  <a:lnTo>
                    <a:pt x="168543" y="962012"/>
                  </a:lnTo>
                  <a:cubicBezTo>
                    <a:pt x="6737" y="794476"/>
                    <a:pt x="-44434" y="547143"/>
                    <a:pt x="40696" y="327642"/>
                  </a:cubicBezTo>
                  <a:cubicBezTo>
                    <a:pt x="94989" y="187638"/>
                    <a:pt x="201152" y="67942"/>
                    <a:pt x="347004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98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355D4104-AA59-479D-21AE-D4B8E0E06A34}"/>
                </a:ext>
              </a:extLst>
            </p:cNvPr>
            <p:cNvSpPr/>
            <p:nvPr/>
          </p:nvSpPr>
          <p:spPr>
            <a:xfrm>
              <a:off x="3043710" y="4756890"/>
              <a:ext cx="597568" cy="597522"/>
            </a:xfrm>
            <a:custGeom>
              <a:avLst/>
              <a:gdLst>
                <a:gd name="connsiteX0" fmla="*/ 382955 w 765910"/>
                <a:gd name="connsiteY0" fmla="*/ 0 h 765851"/>
                <a:gd name="connsiteX1" fmla="*/ 765911 w 765910"/>
                <a:gd name="connsiteY1" fmla="*/ 382926 h 765851"/>
                <a:gd name="connsiteX2" fmla="*/ 382955 w 765910"/>
                <a:gd name="connsiteY2" fmla="*/ 765851 h 765851"/>
                <a:gd name="connsiteX3" fmla="*/ 0 w 765910"/>
                <a:gd name="connsiteY3" fmla="*/ 382926 h 765851"/>
                <a:gd name="connsiteX4" fmla="*/ 382955 w 765910"/>
                <a:gd name="connsiteY4" fmla="*/ 0 h 765851"/>
                <a:gd name="connsiteX5" fmla="*/ 382955 w 765910"/>
                <a:gd name="connsiteY5" fmla="*/ 0 h 76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5910" h="765851">
                  <a:moveTo>
                    <a:pt x="382955" y="0"/>
                  </a:moveTo>
                  <a:cubicBezTo>
                    <a:pt x="594465" y="0"/>
                    <a:pt x="765911" y="171446"/>
                    <a:pt x="765911" y="382926"/>
                  </a:cubicBezTo>
                  <a:cubicBezTo>
                    <a:pt x="765911" y="594435"/>
                    <a:pt x="594465" y="765851"/>
                    <a:pt x="382955" y="765851"/>
                  </a:cubicBezTo>
                  <a:cubicBezTo>
                    <a:pt x="171446" y="765851"/>
                    <a:pt x="0" y="594405"/>
                    <a:pt x="0" y="382926"/>
                  </a:cubicBezTo>
                  <a:cubicBezTo>
                    <a:pt x="0" y="171417"/>
                    <a:pt x="171446" y="0"/>
                    <a:pt x="382955" y="0"/>
                  </a:cubicBezTo>
                  <a:lnTo>
                    <a:pt x="382955" y="0"/>
                  </a:lnTo>
                  <a:close/>
                </a:path>
              </a:pathLst>
            </a:custGeom>
            <a:solidFill>
              <a:schemeClr val="accent1"/>
            </a:solidFill>
            <a:ln w="29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09783726-88A4-9E12-33AD-DEB65113C05C}"/>
                </a:ext>
              </a:extLst>
            </p:cNvPr>
            <p:cNvSpPr/>
            <p:nvPr/>
          </p:nvSpPr>
          <p:spPr>
            <a:xfrm>
              <a:off x="3154449" y="4877520"/>
              <a:ext cx="396190" cy="396190"/>
            </a:xfrm>
            <a:custGeom>
              <a:avLst/>
              <a:gdLst>
                <a:gd name="connsiteX0" fmla="*/ 198095 w 396190"/>
                <a:gd name="connsiteY0" fmla="*/ 316090 h 396190"/>
                <a:gd name="connsiteX1" fmla="*/ 207807 w 396190"/>
                <a:gd name="connsiteY1" fmla="*/ 325826 h 396190"/>
                <a:gd name="connsiteX2" fmla="*/ 207807 w 396190"/>
                <a:gd name="connsiteY2" fmla="*/ 345274 h 396190"/>
                <a:gd name="connsiteX3" fmla="*/ 198095 w 396190"/>
                <a:gd name="connsiteY3" fmla="*/ 354987 h 396190"/>
                <a:gd name="connsiteX4" fmla="*/ 188382 w 396190"/>
                <a:gd name="connsiteY4" fmla="*/ 345274 h 396190"/>
                <a:gd name="connsiteX5" fmla="*/ 188382 w 396190"/>
                <a:gd name="connsiteY5" fmla="*/ 325826 h 396190"/>
                <a:gd name="connsiteX6" fmla="*/ 198095 w 396190"/>
                <a:gd name="connsiteY6" fmla="*/ 316090 h 396190"/>
                <a:gd name="connsiteX7" fmla="*/ 326920 w 396190"/>
                <a:gd name="connsiteY7" fmla="*/ 187264 h 396190"/>
                <a:gd name="connsiteX8" fmla="*/ 346368 w 396190"/>
                <a:gd name="connsiteY8" fmla="*/ 187264 h 396190"/>
                <a:gd name="connsiteX9" fmla="*/ 356081 w 396190"/>
                <a:gd name="connsiteY9" fmla="*/ 197000 h 396190"/>
                <a:gd name="connsiteX10" fmla="*/ 346368 w 396190"/>
                <a:gd name="connsiteY10" fmla="*/ 206712 h 396190"/>
                <a:gd name="connsiteX11" fmla="*/ 326920 w 396190"/>
                <a:gd name="connsiteY11" fmla="*/ 206712 h 396190"/>
                <a:gd name="connsiteX12" fmla="*/ 317184 w 396190"/>
                <a:gd name="connsiteY12" fmla="*/ 197000 h 396190"/>
                <a:gd name="connsiteX13" fmla="*/ 326920 w 396190"/>
                <a:gd name="connsiteY13" fmla="*/ 187264 h 396190"/>
                <a:gd name="connsiteX14" fmla="*/ 49821 w 396190"/>
                <a:gd name="connsiteY14" fmla="*/ 187264 h 396190"/>
                <a:gd name="connsiteX15" fmla="*/ 69269 w 396190"/>
                <a:gd name="connsiteY15" fmla="*/ 187264 h 396190"/>
                <a:gd name="connsiteX16" fmla="*/ 78982 w 396190"/>
                <a:gd name="connsiteY16" fmla="*/ 197000 h 396190"/>
                <a:gd name="connsiteX17" fmla="*/ 69269 w 396190"/>
                <a:gd name="connsiteY17" fmla="*/ 206712 h 396190"/>
                <a:gd name="connsiteX18" fmla="*/ 49821 w 396190"/>
                <a:gd name="connsiteY18" fmla="*/ 206712 h 396190"/>
                <a:gd name="connsiteX19" fmla="*/ 40108 w 396190"/>
                <a:gd name="connsiteY19" fmla="*/ 197000 h 396190"/>
                <a:gd name="connsiteX20" fmla="*/ 49821 w 396190"/>
                <a:gd name="connsiteY20" fmla="*/ 187264 h 396190"/>
                <a:gd name="connsiteX21" fmla="*/ 198094 w 396190"/>
                <a:gd name="connsiteY21" fmla="*/ 104626 h 396190"/>
                <a:gd name="connsiteX22" fmla="*/ 207806 w 396190"/>
                <a:gd name="connsiteY22" fmla="*/ 114339 h 396190"/>
                <a:gd name="connsiteX23" fmla="*/ 207806 w 396190"/>
                <a:gd name="connsiteY23" fmla="*/ 176574 h 396190"/>
                <a:gd name="connsiteX24" fmla="*/ 193388 w 396190"/>
                <a:gd name="connsiteY24" fmla="*/ 218313 h 396190"/>
                <a:gd name="connsiteX25" fmla="*/ 107839 w 396190"/>
                <a:gd name="connsiteY25" fmla="*/ 284810 h 396190"/>
                <a:gd name="connsiteX26" fmla="*/ 94190 w 396190"/>
                <a:gd name="connsiteY26" fmla="*/ 283086 h 396190"/>
                <a:gd name="connsiteX27" fmla="*/ 95890 w 396190"/>
                <a:gd name="connsiteY27" fmla="*/ 269437 h 396190"/>
                <a:gd name="connsiteX28" fmla="*/ 177923 w 396190"/>
                <a:gd name="connsiteY28" fmla="*/ 205689 h 396190"/>
                <a:gd name="connsiteX29" fmla="*/ 188381 w 396190"/>
                <a:gd name="connsiteY29" fmla="*/ 176714 h 396190"/>
                <a:gd name="connsiteX30" fmla="*/ 188381 w 396190"/>
                <a:gd name="connsiteY30" fmla="*/ 114362 h 396190"/>
                <a:gd name="connsiteX31" fmla="*/ 198094 w 396190"/>
                <a:gd name="connsiteY31" fmla="*/ 104626 h 396190"/>
                <a:gd name="connsiteX32" fmla="*/ 198095 w 396190"/>
                <a:gd name="connsiteY32" fmla="*/ 38990 h 396190"/>
                <a:gd name="connsiteX33" fmla="*/ 207807 w 396190"/>
                <a:gd name="connsiteY33" fmla="*/ 48726 h 396190"/>
                <a:gd name="connsiteX34" fmla="*/ 207807 w 396190"/>
                <a:gd name="connsiteY34" fmla="*/ 68174 h 396190"/>
                <a:gd name="connsiteX35" fmla="*/ 198095 w 396190"/>
                <a:gd name="connsiteY35" fmla="*/ 77887 h 396190"/>
                <a:gd name="connsiteX36" fmla="*/ 188382 w 396190"/>
                <a:gd name="connsiteY36" fmla="*/ 68174 h 396190"/>
                <a:gd name="connsiteX37" fmla="*/ 188382 w 396190"/>
                <a:gd name="connsiteY37" fmla="*/ 48726 h 396190"/>
                <a:gd name="connsiteX38" fmla="*/ 198095 w 396190"/>
                <a:gd name="connsiteY38" fmla="*/ 38990 h 396190"/>
                <a:gd name="connsiteX39" fmla="*/ 198095 w 396190"/>
                <a:gd name="connsiteY39" fmla="*/ 29347 h 396190"/>
                <a:gd name="connsiteX40" fmla="*/ 29347 w 396190"/>
                <a:gd name="connsiteY40" fmla="*/ 198096 h 396190"/>
                <a:gd name="connsiteX41" fmla="*/ 198095 w 396190"/>
                <a:gd name="connsiteY41" fmla="*/ 366843 h 396190"/>
                <a:gd name="connsiteX42" fmla="*/ 366842 w 396190"/>
                <a:gd name="connsiteY42" fmla="*/ 198096 h 396190"/>
                <a:gd name="connsiteX43" fmla="*/ 198095 w 396190"/>
                <a:gd name="connsiteY43" fmla="*/ 29347 h 396190"/>
                <a:gd name="connsiteX44" fmla="*/ 198095 w 396190"/>
                <a:gd name="connsiteY44" fmla="*/ 0 h 396190"/>
                <a:gd name="connsiteX45" fmla="*/ 396190 w 396190"/>
                <a:gd name="connsiteY45" fmla="*/ 198096 h 396190"/>
                <a:gd name="connsiteX46" fmla="*/ 198095 w 396190"/>
                <a:gd name="connsiteY46" fmla="*/ 396190 h 396190"/>
                <a:gd name="connsiteX47" fmla="*/ 0 w 396190"/>
                <a:gd name="connsiteY47" fmla="*/ 198096 h 396190"/>
                <a:gd name="connsiteX48" fmla="*/ 198095 w 396190"/>
                <a:gd name="connsiteY48" fmla="*/ 0 h 39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96190" h="396190">
                  <a:moveTo>
                    <a:pt x="198095" y="316090"/>
                  </a:moveTo>
                  <a:cubicBezTo>
                    <a:pt x="203475" y="316114"/>
                    <a:pt x="207807" y="320469"/>
                    <a:pt x="207807" y="325826"/>
                  </a:cubicBezTo>
                  <a:lnTo>
                    <a:pt x="207807" y="345274"/>
                  </a:lnTo>
                  <a:cubicBezTo>
                    <a:pt x="207807" y="350631"/>
                    <a:pt x="203475" y="354987"/>
                    <a:pt x="198095" y="354987"/>
                  </a:cubicBezTo>
                  <a:cubicBezTo>
                    <a:pt x="192738" y="354987"/>
                    <a:pt x="188382" y="350631"/>
                    <a:pt x="188382" y="345274"/>
                  </a:cubicBezTo>
                  <a:lnTo>
                    <a:pt x="188382" y="325826"/>
                  </a:lnTo>
                  <a:cubicBezTo>
                    <a:pt x="188382" y="320446"/>
                    <a:pt x="192715" y="316090"/>
                    <a:pt x="198095" y="316090"/>
                  </a:cubicBezTo>
                  <a:close/>
                  <a:moveTo>
                    <a:pt x="326920" y="187264"/>
                  </a:moveTo>
                  <a:lnTo>
                    <a:pt x="346368" y="187264"/>
                  </a:lnTo>
                  <a:cubicBezTo>
                    <a:pt x="351748" y="187264"/>
                    <a:pt x="356081" y="191620"/>
                    <a:pt x="356081" y="197000"/>
                  </a:cubicBezTo>
                  <a:cubicBezTo>
                    <a:pt x="356081" y="202357"/>
                    <a:pt x="351748" y="206712"/>
                    <a:pt x="346368" y="206712"/>
                  </a:cubicBezTo>
                  <a:lnTo>
                    <a:pt x="326920" y="206712"/>
                  </a:lnTo>
                  <a:cubicBezTo>
                    <a:pt x="321540" y="206712"/>
                    <a:pt x="317208" y="202357"/>
                    <a:pt x="317184" y="197000"/>
                  </a:cubicBezTo>
                  <a:cubicBezTo>
                    <a:pt x="317184" y="191620"/>
                    <a:pt x="321540" y="187264"/>
                    <a:pt x="326920" y="187264"/>
                  </a:cubicBezTo>
                  <a:close/>
                  <a:moveTo>
                    <a:pt x="49821" y="187264"/>
                  </a:moveTo>
                  <a:lnTo>
                    <a:pt x="69269" y="187264"/>
                  </a:lnTo>
                  <a:cubicBezTo>
                    <a:pt x="74626" y="187264"/>
                    <a:pt x="78982" y="191620"/>
                    <a:pt x="78982" y="197000"/>
                  </a:cubicBezTo>
                  <a:cubicBezTo>
                    <a:pt x="78982" y="202357"/>
                    <a:pt x="74626" y="206712"/>
                    <a:pt x="69269" y="206712"/>
                  </a:cubicBezTo>
                  <a:lnTo>
                    <a:pt x="49821" y="206712"/>
                  </a:lnTo>
                  <a:cubicBezTo>
                    <a:pt x="44464" y="206712"/>
                    <a:pt x="40108" y="202357"/>
                    <a:pt x="40108" y="197000"/>
                  </a:cubicBezTo>
                  <a:cubicBezTo>
                    <a:pt x="40108" y="191620"/>
                    <a:pt x="44440" y="187264"/>
                    <a:pt x="49821" y="187264"/>
                  </a:cubicBezTo>
                  <a:close/>
                  <a:moveTo>
                    <a:pt x="198094" y="104626"/>
                  </a:moveTo>
                  <a:cubicBezTo>
                    <a:pt x="203451" y="104626"/>
                    <a:pt x="207806" y="108982"/>
                    <a:pt x="207806" y="114339"/>
                  </a:cubicBezTo>
                  <a:lnTo>
                    <a:pt x="207806" y="176574"/>
                  </a:lnTo>
                  <a:cubicBezTo>
                    <a:pt x="231633" y="188034"/>
                    <a:pt x="219056" y="224019"/>
                    <a:pt x="193388" y="218313"/>
                  </a:cubicBezTo>
                  <a:lnTo>
                    <a:pt x="107839" y="284810"/>
                  </a:lnTo>
                  <a:cubicBezTo>
                    <a:pt x="103600" y="288095"/>
                    <a:pt x="97474" y="287325"/>
                    <a:pt x="94190" y="283086"/>
                  </a:cubicBezTo>
                  <a:cubicBezTo>
                    <a:pt x="90883" y="278871"/>
                    <a:pt x="91651" y="272745"/>
                    <a:pt x="95890" y="269437"/>
                  </a:cubicBezTo>
                  <a:lnTo>
                    <a:pt x="177923" y="205689"/>
                  </a:lnTo>
                  <a:cubicBezTo>
                    <a:pt x="172892" y="194509"/>
                    <a:pt x="177807" y="181954"/>
                    <a:pt x="188381" y="176714"/>
                  </a:cubicBezTo>
                  <a:lnTo>
                    <a:pt x="188381" y="114362"/>
                  </a:lnTo>
                  <a:cubicBezTo>
                    <a:pt x="188381" y="108982"/>
                    <a:pt x="192714" y="104626"/>
                    <a:pt x="198094" y="104626"/>
                  </a:cubicBezTo>
                  <a:close/>
                  <a:moveTo>
                    <a:pt x="198095" y="38990"/>
                  </a:moveTo>
                  <a:cubicBezTo>
                    <a:pt x="203452" y="38990"/>
                    <a:pt x="207807" y="43346"/>
                    <a:pt x="207807" y="48726"/>
                  </a:cubicBezTo>
                  <a:lnTo>
                    <a:pt x="207807" y="68174"/>
                  </a:lnTo>
                  <a:cubicBezTo>
                    <a:pt x="207807" y="73531"/>
                    <a:pt x="203475" y="77887"/>
                    <a:pt x="198095" y="77887"/>
                  </a:cubicBezTo>
                  <a:cubicBezTo>
                    <a:pt x="192715" y="77887"/>
                    <a:pt x="188382" y="73531"/>
                    <a:pt x="188382" y="68174"/>
                  </a:cubicBezTo>
                  <a:lnTo>
                    <a:pt x="188382" y="48726"/>
                  </a:lnTo>
                  <a:cubicBezTo>
                    <a:pt x="188382" y="43346"/>
                    <a:pt x="192715" y="38990"/>
                    <a:pt x="198095" y="38990"/>
                  </a:cubicBezTo>
                  <a:close/>
                  <a:moveTo>
                    <a:pt x="198095" y="29347"/>
                  </a:moveTo>
                  <a:cubicBezTo>
                    <a:pt x="105045" y="29347"/>
                    <a:pt x="29347" y="105045"/>
                    <a:pt x="29347" y="198096"/>
                  </a:cubicBezTo>
                  <a:cubicBezTo>
                    <a:pt x="29347" y="291145"/>
                    <a:pt x="105045" y="366843"/>
                    <a:pt x="198095" y="366843"/>
                  </a:cubicBezTo>
                  <a:cubicBezTo>
                    <a:pt x="291145" y="366843"/>
                    <a:pt x="366819" y="291145"/>
                    <a:pt x="366842" y="198096"/>
                  </a:cubicBezTo>
                  <a:cubicBezTo>
                    <a:pt x="366842" y="105045"/>
                    <a:pt x="291145" y="29347"/>
                    <a:pt x="198095" y="29347"/>
                  </a:cubicBezTo>
                  <a:close/>
                  <a:moveTo>
                    <a:pt x="198095" y="0"/>
                  </a:moveTo>
                  <a:cubicBezTo>
                    <a:pt x="307333" y="0"/>
                    <a:pt x="396190" y="88858"/>
                    <a:pt x="396190" y="198096"/>
                  </a:cubicBezTo>
                  <a:cubicBezTo>
                    <a:pt x="396190" y="307310"/>
                    <a:pt x="307333" y="396190"/>
                    <a:pt x="198095" y="396190"/>
                  </a:cubicBezTo>
                  <a:cubicBezTo>
                    <a:pt x="88857" y="396190"/>
                    <a:pt x="0" y="307310"/>
                    <a:pt x="0" y="198096"/>
                  </a:cubicBezTo>
                  <a:cubicBezTo>
                    <a:pt x="0" y="88880"/>
                    <a:pt x="88880" y="0"/>
                    <a:pt x="198095" y="0"/>
                  </a:cubicBezTo>
                  <a:close/>
                </a:path>
              </a:pathLst>
            </a:custGeom>
            <a:solidFill>
              <a:srgbClr val="FFFFFF"/>
            </a:solidFill>
            <a:ln w="298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349" name="文本框 348">
              <a:extLst>
                <a:ext uri="{FF2B5EF4-FFF2-40B4-BE49-F238E27FC236}">
                  <a16:creationId xmlns:a16="http://schemas.microsoft.com/office/drawing/2014/main" id="{85021A68-6967-906C-45E7-CB543EA6CB2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22496" y="3717060"/>
              <a:ext cx="2949411" cy="51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b" anchorCtr="0">
              <a:normAutofit fontScale="925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Find Leaders of Churches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AE57017-ADA2-590E-290C-60BF64B9F5CD}"/>
              </a:ext>
            </a:extLst>
          </p:cNvPr>
          <p:cNvGrpSpPr/>
          <p:nvPr/>
        </p:nvGrpSpPr>
        <p:grpSpPr>
          <a:xfrm>
            <a:off x="4597465" y="3371076"/>
            <a:ext cx="2673893" cy="1886435"/>
            <a:chOff x="4606892" y="4549621"/>
            <a:chExt cx="2673893" cy="1886435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581EAEF6-FF59-D47C-E7FC-E0EA8B121B55}"/>
                </a:ext>
              </a:extLst>
            </p:cNvPr>
            <p:cNvSpPr/>
            <p:nvPr/>
          </p:nvSpPr>
          <p:spPr>
            <a:xfrm>
              <a:off x="5234805" y="4549621"/>
              <a:ext cx="1166582" cy="1367560"/>
            </a:xfrm>
            <a:custGeom>
              <a:avLst/>
              <a:gdLst>
                <a:gd name="connsiteX0" fmla="*/ 703046 w 1166582"/>
                <a:gd name="connsiteY0" fmla="*/ 312 h 1367560"/>
                <a:gd name="connsiteX1" fmla="*/ 865305 w 1166582"/>
                <a:gd name="connsiteY1" fmla="*/ 24993 h 1367560"/>
                <a:gd name="connsiteX2" fmla="*/ 815741 w 1166582"/>
                <a:gd name="connsiteY2" fmla="*/ 204221 h 1367560"/>
                <a:gd name="connsiteX3" fmla="*/ 186519 w 1166582"/>
                <a:gd name="connsiteY3" fmla="*/ 683399 h 1367560"/>
                <a:gd name="connsiteX4" fmla="*/ 1034682 w 1166582"/>
                <a:gd name="connsiteY4" fmla="*/ 1034729 h 1367560"/>
                <a:gd name="connsiteX5" fmla="*/ 1166582 w 1166582"/>
                <a:gd name="connsiteY5" fmla="*/ 1166606 h 1367560"/>
                <a:gd name="connsiteX6" fmla="*/ 0 w 1166582"/>
                <a:gd name="connsiteY6" fmla="*/ 683399 h 1367560"/>
                <a:gd name="connsiteX7" fmla="*/ 703046 w 1166582"/>
                <a:gd name="connsiteY7" fmla="*/ 312 h 136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582" h="1367560">
                  <a:moveTo>
                    <a:pt x="703046" y="312"/>
                  </a:moveTo>
                  <a:cubicBezTo>
                    <a:pt x="756487" y="1938"/>
                    <a:pt x="810850" y="9949"/>
                    <a:pt x="865305" y="24993"/>
                  </a:cubicBezTo>
                  <a:lnTo>
                    <a:pt x="815741" y="204221"/>
                  </a:lnTo>
                  <a:cubicBezTo>
                    <a:pt x="499371" y="116785"/>
                    <a:pt x="186519" y="357433"/>
                    <a:pt x="186519" y="683399"/>
                  </a:cubicBezTo>
                  <a:cubicBezTo>
                    <a:pt x="186519" y="1119976"/>
                    <a:pt x="719640" y="1349771"/>
                    <a:pt x="1034682" y="1034729"/>
                  </a:cubicBezTo>
                  <a:lnTo>
                    <a:pt x="1166582" y="1166606"/>
                  </a:lnTo>
                  <a:cubicBezTo>
                    <a:pt x="733405" y="1599782"/>
                    <a:pt x="0" y="1283878"/>
                    <a:pt x="0" y="683399"/>
                  </a:cubicBezTo>
                  <a:cubicBezTo>
                    <a:pt x="0" y="290470"/>
                    <a:pt x="328958" y="-11068"/>
                    <a:pt x="703046" y="31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98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591497D9-1976-1F61-8DBD-C94FA709314A}"/>
                </a:ext>
              </a:extLst>
            </p:cNvPr>
            <p:cNvSpPr/>
            <p:nvPr/>
          </p:nvSpPr>
          <p:spPr>
            <a:xfrm>
              <a:off x="5541323" y="4856185"/>
              <a:ext cx="753738" cy="753715"/>
            </a:xfrm>
            <a:custGeom>
              <a:avLst/>
              <a:gdLst>
                <a:gd name="connsiteX0" fmla="*/ 483023 w 966075"/>
                <a:gd name="connsiteY0" fmla="*/ 0 h 966046"/>
                <a:gd name="connsiteX1" fmla="*/ 966076 w 966075"/>
                <a:gd name="connsiteY1" fmla="*/ 483023 h 966046"/>
                <a:gd name="connsiteX2" fmla="*/ 483023 w 966075"/>
                <a:gd name="connsiteY2" fmla="*/ 966046 h 966046"/>
                <a:gd name="connsiteX3" fmla="*/ 0 w 966075"/>
                <a:gd name="connsiteY3" fmla="*/ 483023 h 966046"/>
                <a:gd name="connsiteX4" fmla="*/ 483023 w 966075"/>
                <a:gd name="connsiteY4" fmla="*/ 0 h 966046"/>
                <a:gd name="connsiteX5" fmla="*/ 483023 w 966075"/>
                <a:gd name="connsiteY5" fmla="*/ 0 h 966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6075" h="966046">
                  <a:moveTo>
                    <a:pt x="483023" y="0"/>
                  </a:moveTo>
                  <a:cubicBezTo>
                    <a:pt x="749820" y="0"/>
                    <a:pt x="966076" y="216256"/>
                    <a:pt x="966076" y="483023"/>
                  </a:cubicBezTo>
                  <a:cubicBezTo>
                    <a:pt x="966076" y="749790"/>
                    <a:pt x="749820" y="966046"/>
                    <a:pt x="483023" y="966046"/>
                  </a:cubicBezTo>
                  <a:cubicBezTo>
                    <a:pt x="216286" y="966046"/>
                    <a:pt x="0" y="749790"/>
                    <a:pt x="0" y="483023"/>
                  </a:cubicBezTo>
                  <a:cubicBezTo>
                    <a:pt x="0" y="216256"/>
                    <a:pt x="216256" y="0"/>
                    <a:pt x="483023" y="0"/>
                  </a:cubicBezTo>
                  <a:lnTo>
                    <a:pt x="483023" y="0"/>
                  </a:lnTo>
                  <a:close/>
                </a:path>
              </a:pathLst>
            </a:custGeom>
            <a:solidFill>
              <a:schemeClr val="accent1"/>
            </a:solidFill>
            <a:ln w="29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2E126D49-E29A-838F-1443-480DD0A41299}"/>
                </a:ext>
              </a:extLst>
            </p:cNvPr>
            <p:cNvSpPr/>
            <p:nvPr/>
          </p:nvSpPr>
          <p:spPr>
            <a:xfrm>
              <a:off x="5754889" y="5043076"/>
              <a:ext cx="328628" cy="358508"/>
            </a:xfrm>
            <a:custGeom>
              <a:avLst/>
              <a:gdLst>
                <a:gd name="connsiteX0" fmla="*/ 239922 w 328628"/>
                <a:gd name="connsiteY0" fmla="*/ 61769 h 358508"/>
                <a:gd name="connsiteX1" fmla="*/ 251405 w 328628"/>
                <a:gd name="connsiteY1" fmla="*/ 74720 h 358508"/>
                <a:gd name="connsiteX2" fmla="*/ 237639 w 328628"/>
                <a:gd name="connsiteY2" fmla="*/ 76327 h 358508"/>
                <a:gd name="connsiteX3" fmla="*/ 231490 w 328628"/>
                <a:gd name="connsiteY3" fmla="*/ 67919 h 358508"/>
                <a:gd name="connsiteX4" fmla="*/ 239922 w 328628"/>
                <a:gd name="connsiteY4" fmla="*/ 61769 h 358508"/>
                <a:gd name="connsiteX5" fmla="*/ 179572 w 328628"/>
                <a:gd name="connsiteY5" fmla="*/ 51147 h 358508"/>
                <a:gd name="connsiteX6" fmla="*/ 225526 w 328628"/>
                <a:gd name="connsiteY6" fmla="*/ 64541 h 358508"/>
                <a:gd name="connsiteX7" fmla="*/ 185698 w 328628"/>
                <a:gd name="connsiteY7" fmla="*/ 70271 h 358508"/>
                <a:gd name="connsiteX8" fmla="*/ 144612 w 328628"/>
                <a:gd name="connsiteY8" fmla="*/ 83826 h 358508"/>
                <a:gd name="connsiteX9" fmla="*/ 179572 w 328628"/>
                <a:gd name="connsiteY9" fmla="*/ 51147 h 358508"/>
                <a:gd name="connsiteX10" fmla="*/ 200676 w 328628"/>
                <a:gd name="connsiteY10" fmla="*/ 35100 h 358508"/>
                <a:gd name="connsiteX11" fmla="*/ 129752 w 328628"/>
                <a:gd name="connsiteY11" fmla="*/ 67895 h 358508"/>
                <a:gd name="connsiteX12" fmla="*/ 140420 w 328628"/>
                <a:gd name="connsiteY12" fmla="*/ 198910 h 358508"/>
                <a:gd name="connsiteX13" fmla="*/ 200536 w 328628"/>
                <a:gd name="connsiteY13" fmla="*/ 221037 h 358508"/>
                <a:gd name="connsiteX14" fmla="*/ 271459 w 328628"/>
                <a:gd name="connsiteY14" fmla="*/ 188266 h 358508"/>
                <a:gd name="connsiteX15" fmla="*/ 293260 w 328628"/>
                <a:gd name="connsiteY15" fmla="*/ 120558 h 358508"/>
                <a:gd name="connsiteX16" fmla="*/ 260792 w 328628"/>
                <a:gd name="connsiteY16" fmla="*/ 57250 h 358508"/>
                <a:gd name="connsiteX17" fmla="*/ 200676 w 328628"/>
                <a:gd name="connsiteY17" fmla="*/ 35100 h 358508"/>
                <a:gd name="connsiteX18" fmla="*/ 200652 w 328628"/>
                <a:gd name="connsiteY18" fmla="*/ 0 h 358508"/>
                <a:gd name="connsiteX19" fmla="*/ 283477 w 328628"/>
                <a:gd name="connsiteY19" fmla="*/ 30442 h 358508"/>
                <a:gd name="connsiteX20" fmla="*/ 328197 w 328628"/>
                <a:gd name="connsiteY20" fmla="*/ 117622 h 358508"/>
                <a:gd name="connsiteX21" fmla="*/ 298174 w 328628"/>
                <a:gd name="connsiteY21" fmla="*/ 210905 h 358508"/>
                <a:gd name="connsiteX22" fmla="*/ 200559 w 328628"/>
                <a:gd name="connsiteY22" fmla="*/ 256091 h 358508"/>
                <a:gd name="connsiteX23" fmla="*/ 156439 w 328628"/>
                <a:gd name="connsiteY23" fmla="*/ 248230 h 358508"/>
                <a:gd name="connsiteX24" fmla="*/ 133110 w 328628"/>
                <a:gd name="connsiteY24" fmla="*/ 234606 h 358508"/>
                <a:gd name="connsiteX25" fmla="*/ 107439 w 328628"/>
                <a:gd name="connsiteY25" fmla="*/ 264808 h 358508"/>
                <a:gd name="connsiteX26" fmla="*/ 110796 w 328628"/>
                <a:gd name="connsiteY26" fmla="*/ 271356 h 358508"/>
                <a:gd name="connsiteX27" fmla="*/ 106670 w 328628"/>
                <a:gd name="connsiteY27" fmla="*/ 284134 h 358508"/>
                <a:gd name="connsiteX28" fmla="*/ 48791 w 328628"/>
                <a:gd name="connsiteY28" fmla="*/ 352309 h 358508"/>
                <a:gd name="connsiteX29" fmla="*/ 24055 w 328628"/>
                <a:gd name="connsiteY29" fmla="*/ 354335 h 358508"/>
                <a:gd name="connsiteX30" fmla="*/ 6190 w 328628"/>
                <a:gd name="connsiteY30" fmla="*/ 339149 h 358508"/>
                <a:gd name="connsiteX31" fmla="*/ 4164 w 328628"/>
                <a:gd name="connsiteY31" fmla="*/ 314413 h 358508"/>
                <a:gd name="connsiteX32" fmla="*/ 62067 w 328628"/>
                <a:gd name="connsiteY32" fmla="*/ 246215 h 358508"/>
                <a:gd name="connsiteX33" fmla="*/ 73995 w 328628"/>
                <a:gd name="connsiteY33" fmla="*/ 240096 h 358508"/>
                <a:gd name="connsiteX34" fmla="*/ 80610 w 328628"/>
                <a:gd name="connsiteY34" fmla="*/ 242226 h 358508"/>
                <a:gd name="connsiteX35" fmla="*/ 106652 w 328628"/>
                <a:gd name="connsiteY35" fmla="*/ 211551 h 358508"/>
                <a:gd name="connsiteX36" fmla="*/ 86309 w 328628"/>
                <a:gd name="connsiteY36" fmla="*/ 185715 h 358508"/>
                <a:gd name="connsiteX37" fmla="*/ 103014 w 328628"/>
                <a:gd name="connsiteY37" fmla="*/ 45162 h 358508"/>
                <a:gd name="connsiteX38" fmla="*/ 200652 w 328628"/>
                <a:gd name="connsiteY38" fmla="*/ 0 h 3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8628" h="358508">
                  <a:moveTo>
                    <a:pt x="239922" y="61769"/>
                  </a:moveTo>
                  <a:cubicBezTo>
                    <a:pt x="245419" y="63633"/>
                    <a:pt x="253292" y="69223"/>
                    <a:pt x="251405" y="74720"/>
                  </a:cubicBezTo>
                  <a:cubicBezTo>
                    <a:pt x="249542" y="80216"/>
                    <a:pt x="243136" y="78190"/>
                    <a:pt x="237639" y="76327"/>
                  </a:cubicBezTo>
                  <a:cubicBezTo>
                    <a:pt x="232166" y="74463"/>
                    <a:pt x="229627" y="73415"/>
                    <a:pt x="231490" y="67919"/>
                  </a:cubicBezTo>
                  <a:cubicBezTo>
                    <a:pt x="233377" y="62421"/>
                    <a:pt x="234402" y="59882"/>
                    <a:pt x="239922" y="61769"/>
                  </a:cubicBezTo>
                  <a:close/>
                  <a:moveTo>
                    <a:pt x="179572" y="51147"/>
                  </a:moveTo>
                  <a:cubicBezTo>
                    <a:pt x="194897" y="47048"/>
                    <a:pt x="222498" y="51823"/>
                    <a:pt x="225526" y="64541"/>
                  </a:cubicBezTo>
                  <a:cubicBezTo>
                    <a:pt x="228577" y="77235"/>
                    <a:pt x="208034" y="64960"/>
                    <a:pt x="185698" y="70271"/>
                  </a:cubicBezTo>
                  <a:cubicBezTo>
                    <a:pt x="163361" y="75604"/>
                    <a:pt x="147686" y="96590"/>
                    <a:pt x="144612" y="83826"/>
                  </a:cubicBezTo>
                  <a:cubicBezTo>
                    <a:pt x="141607" y="71132"/>
                    <a:pt x="166133" y="54757"/>
                    <a:pt x="179572" y="51147"/>
                  </a:cubicBezTo>
                  <a:close/>
                  <a:moveTo>
                    <a:pt x="200676" y="35100"/>
                  </a:moveTo>
                  <a:cubicBezTo>
                    <a:pt x="173307" y="35100"/>
                    <a:pt x="147454" y="47048"/>
                    <a:pt x="129752" y="67895"/>
                  </a:cubicBezTo>
                  <a:cubicBezTo>
                    <a:pt x="96585" y="106955"/>
                    <a:pt x="101360" y="165720"/>
                    <a:pt x="140420" y="198910"/>
                  </a:cubicBezTo>
                  <a:cubicBezTo>
                    <a:pt x="157213" y="213164"/>
                    <a:pt x="178571" y="221037"/>
                    <a:pt x="200536" y="221037"/>
                  </a:cubicBezTo>
                  <a:cubicBezTo>
                    <a:pt x="227927" y="221037"/>
                    <a:pt x="253757" y="209088"/>
                    <a:pt x="271459" y="188266"/>
                  </a:cubicBezTo>
                  <a:cubicBezTo>
                    <a:pt x="287554" y="169353"/>
                    <a:pt x="295286" y="145293"/>
                    <a:pt x="293260" y="120558"/>
                  </a:cubicBezTo>
                  <a:cubicBezTo>
                    <a:pt x="291256" y="95799"/>
                    <a:pt x="279704" y="73322"/>
                    <a:pt x="260792" y="57250"/>
                  </a:cubicBezTo>
                  <a:cubicBezTo>
                    <a:pt x="243999" y="42949"/>
                    <a:pt x="222639" y="35100"/>
                    <a:pt x="200676" y="35100"/>
                  </a:cubicBezTo>
                  <a:close/>
                  <a:moveTo>
                    <a:pt x="200652" y="0"/>
                  </a:moveTo>
                  <a:cubicBezTo>
                    <a:pt x="230955" y="0"/>
                    <a:pt x="260372" y="10807"/>
                    <a:pt x="283477" y="30442"/>
                  </a:cubicBezTo>
                  <a:cubicBezTo>
                    <a:pt x="309564" y="52592"/>
                    <a:pt x="325425" y="83547"/>
                    <a:pt x="328197" y="117622"/>
                  </a:cubicBezTo>
                  <a:cubicBezTo>
                    <a:pt x="330969" y="151721"/>
                    <a:pt x="320325" y="184842"/>
                    <a:pt x="298174" y="210905"/>
                  </a:cubicBezTo>
                  <a:cubicBezTo>
                    <a:pt x="273811" y="239624"/>
                    <a:pt x="238222" y="256091"/>
                    <a:pt x="200559" y="256091"/>
                  </a:cubicBezTo>
                  <a:cubicBezTo>
                    <a:pt x="185408" y="256091"/>
                    <a:pt x="170472" y="253389"/>
                    <a:pt x="156439" y="248230"/>
                  </a:cubicBezTo>
                  <a:lnTo>
                    <a:pt x="133110" y="234606"/>
                  </a:lnTo>
                  <a:lnTo>
                    <a:pt x="107439" y="264808"/>
                  </a:lnTo>
                  <a:lnTo>
                    <a:pt x="110796" y="271356"/>
                  </a:lnTo>
                  <a:cubicBezTo>
                    <a:pt x="111160" y="275831"/>
                    <a:pt x="109815" y="280443"/>
                    <a:pt x="106670" y="284134"/>
                  </a:cubicBezTo>
                  <a:lnTo>
                    <a:pt x="48791" y="352309"/>
                  </a:lnTo>
                  <a:cubicBezTo>
                    <a:pt x="42525" y="359692"/>
                    <a:pt x="31461" y="360624"/>
                    <a:pt x="24055" y="354335"/>
                  </a:cubicBezTo>
                  <a:lnTo>
                    <a:pt x="6190" y="339149"/>
                  </a:lnTo>
                  <a:cubicBezTo>
                    <a:pt x="-1193" y="332860"/>
                    <a:pt x="-2101" y="321796"/>
                    <a:pt x="4164" y="314413"/>
                  </a:cubicBezTo>
                  <a:lnTo>
                    <a:pt x="62067" y="246215"/>
                  </a:lnTo>
                  <a:cubicBezTo>
                    <a:pt x="65200" y="242524"/>
                    <a:pt x="69526" y="240457"/>
                    <a:pt x="73995" y="240096"/>
                  </a:cubicBezTo>
                  <a:lnTo>
                    <a:pt x="80610" y="242226"/>
                  </a:lnTo>
                  <a:lnTo>
                    <a:pt x="106652" y="211551"/>
                  </a:lnTo>
                  <a:lnTo>
                    <a:pt x="86309" y="185715"/>
                  </a:lnTo>
                  <a:cubicBezTo>
                    <a:pt x="63893" y="141144"/>
                    <a:pt x="68740" y="85515"/>
                    <a:pt x="103014" y="45162"/>
                  </a:cubicBezTo>
                  <a:cubicBezTo>
                    <a:pt x="127400" y="16467"/>
                    <a:pt x="162989" y="0"/>
                    <a:pt x="200652" y="0"/>
                  </a:cubicBezTo>
                  <a:close/>
                </a:path>
              </a:pathLst>
            </a:custGeom>
            <a:solidFill>
              <a:srgbClr val="FFFFFF"/>
            </a:solidFill>
            <a:ln w="298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354" name="文本框 353">
              <a:extLst>
                <a:ext uri="{FF2B5EF4-FFF2-40B4-BE49-F238E27FC236}">
                  <a16:creationId xmlns:a16="http://schemas.microsoft.com/office/drawing/2014/main" id="{844B5EDB-ADB7-5570-1698-590129FA06A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06892" y="6005321"/>
              <a:ext cx="2673893" cy="430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b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Start from church(es) 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454364F-5D1A-4B48-AA0C-01F212BB42A6}"/>
              </a:ext>
            </a:extLst>
          </p:cNvPr>
          <p:cNvGrpSpPr/>
          <p:nvPr/>
        </p:nvGrpSpPr>
        <p:grpSpPr>
          <a:xfrm>
            <a:off x="7489430" y="2131543"/>
            <a:ext cx="2466658" cy="2760478"/>
            <a:chOff x="7498857" y="3310088"/>
            <a:chExt cx="2466658" cy="2760478"/>
          </a:xfrm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DB1D4529-0550-08CE-B88A-DDDA0A5F6091}"/>
                </a:ext>
              </a:extLst>
            </p:cNvPr>
            <p:cNvSpPr/>
            <p:nvPr/>
          </p:nvSpPr>
          <p:spPr>
            <a:xfrm>
              <a:off x="8664350" y="3310088"/>
              <a:ext cx="135673" cy="349440"/>
            </a:xfrm>
            <a:custGeom>
              <a:avLst/>
              <a:gdLst>
                <a:gd name="connsiteX0" fmla="*/ 86962 w 173894"/>
                <a:gd name="connsiteY0" fmla="*/ 0 h 533862"/>
                <a:gd name="connsiteX1" fmla="*/ 173894 w 173894"/>
                <a:gd name="connsiteY1" fmla="*/ 43466 h 533862"/>
                <a:gd name="connsiteX2" fmla="*/ 173894 w 173894"/>
                <a:gd name="connsiteY2" fmla="*/ 108844 h 533862"/>
                <a:gd name="connsiteX3" fmla="*/ 108696 w 173894"/>
                <a:gd name="connsiteY3" fmla="*/ 76185 h 533862"/>
                <a:gd name="connsiteX4" fmla="*/ 108696 w 173894"/>
                <a:gd name="connsiteY4" fmla="*/ 142698 h 533862"/>
                <a:gd name="connsiteX5" fmla="*/ 65199 w 173894"/>
                <a:gd name="connsiteY5" fmla="*/ 142698 h 533862"/>
                <a:gd name="connsiteX6" fmla="*/ 65199 w 173894"/>
                <a:gd name="connsiteY6" fmla="*/ 76215 h 533862"/>
                <a:gd name="connsiteX7" fmla="*/ 90 w 173894"/>
                <a:gd name="connsiteY7" fmla="*/ 108874 h 533862"/>
                <a:gd name="connsiteX8" fmla="*/ 0 w 173894"/>
                <a:gd name="connsiteY8" fmla="*/ 43496 h 533862"/>
                <a:gd name="connsiteX9" fmla="*/ 86962 w 173894"/>
                <a:gd name="connsiteY9" fmla="*/ 0 h 533862"/>
                <a:gd name="connsiteX10" fmla="*/ 86962 w 173894"/>
                <a:gd name="connsiteY10" fmla="*/ 0 h 533862"/>
                <a:gd name="connsiteX11" fmla="*/ 65229 w 173894"/>
                <a:gd name="connsiteY11" fmla="*/ 186134 h 533862"/>
                <a:gd name="connsiteX12" fmla="*/ 108725 w 173894"/>
                <a:gd name="connsiteY12" fmla="*/ 186134 h 533862"/>
                <a:gd name="connsiteX13" fmla="*/ 108725 w 173894"/>
                <a:gd name="connsiteY13" fmla="*/ 273066 h 533862"/>
                <a:gd name="connsiteX14" fmla="*/ 65229 w 173894"/>
                <a:gd name="connsiteY14" fmla="*/ 273066 h 533862"/>
                <a:gd name="connsiteX15" fmla="*/ 65229 w 173894"/>
                <a:gd name="connsiteY15" fmla="*/ 186134 h 533862"/>
                <a:gd name="connsiteX16" fmla="*/ 65229 w 173894"/>
                <a:gd name="connsiteY16" fmla="*/ 186134 h 533862"/>
                <a:gd name="connsiteX17" fmla="*/ 65229 w 173894"/>
                <a:gd name="connsiteY17" fmla="*/ 316532 h 533862"/>
                <a:gd name="connsiteX18" fmla="*/ 108725 w 173894"/>
                <a:gd name="connsiteY18" fmla="*/ 316532 h 533862"/>
                <a:gd name="connsiteX19" fmla="*/ 108725 w 173894"/>
                <a:gd name="connsiteY19" fmla="*/ 403464 h 533862"/>
                <a:gd name="connsiteX20" fmla="*/ 65229 w 173894"/>
                <a:gd name="connsiteY20" fmla="*/ 403464 h 533862"/>
                <a:gd name="connsiteX21" fmla="*/ 65229 w 173894"/>
                <a:gd name="connsiteY21" fmla="*/ 316532 h 533862"/>
                <a:gd name="connsiteX22" fmla="*/ 65229 w 173894"/>
                <a:gd name="connsiteY22" fmla="*/ 316532 h 533862"/>
                <a:gd name="connsiteX23" fmla="*/ 65229 w 173894"/>
                <a:gd name="connsiteY23" fmla="*/ 446931 h 533862"/>
                <a:gd name="connsiteX24" fmla="*/ 108725 w 173894"/>
                <a:gd name="connsiteY24" fmla="*/ 446931 h 533862"/>
                <a:gd name="connsiteX25" fmla="*/ 108725 w 173894"/>
                <a:gd name="connsiteY25" fmla="*/ 533863 h 533862"/>
                <a:gd name="connsiteX26" fmla="*/ 65229 w 173894"/>
                <a:gd name="connsiteY26" fmla="*/ 533863 h 533862"/>
                <a:gd name="connsiteX27" fmla="*/ 65229 w 173894"/>
                <a:gd name="connsiteY27" fmla="*/ 446931 h 533862"/>
                <a:gd name="connsiteX28" fmla="*/ 65229 w 173894"/>
                <a:gd name="connsiteY28" fmla="*/ 446931 h 533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3894" h="533862">
                  <a:moveTo>
                    <a:pt x="86962" y="0"/>
                  </a:moveTo>
                  <a:lnTo>
                    <a:pt x="173894" y="43466"/>
                  </a:lnTo>
                  <a:lnTo>
                    <a:pt x="173894" y="108844"/>
                  </a:lnTo>
                  <a:lnTo>
                    <a:pt x="108696" y="76185"/>
                  </a:lnTo>
                  <a:lnTo>
                    <a:pt x="108696" y="142698"/>
                  </a:lnTo>
                  <a:lnTo>
                    <a:pt x="65199" y="142698"/>
                  </a:lnTo>
                  <a:lnTo>
                    <a:pt x="65199" y="76215"/>
                  </a:lnTo>
                  <a:lnTo>
                    <a:pt x="90" y="108874"/>
                  </a:lnTo>
                  <a:lnTo>
                    <a:pt x="0" y="43496"/>
                  </a:lnTo>
                  <a:lnTo>
                    <a:pt x="86962" y="0"/>
                  </a:lnTo>
                  <a:lnTo>
                    <a:pt x="86962" y="0"/>
                  </a:lnTo>
                  <a:close/>
                  <a:moveTo>
                    <a:pt x="65229" y="186134"/>
                  </a:moveTo>
                  <a:lnTo>
                    <a:pt x="108725" y="186134"/>
                  </a:lnTo>
                  <a:lnTo>
                    <a:pt x="108725" y="273066"/>
                  </a:lnTo>
                  <a:lnTo>
                    <a:pt x="65229" y="273066"/>
                  </a:lnTo>
                  <a:lnTo>
                    <a:pt x="65229" y="186134"/>
                  </a:lnTo>
                  <a:lnTo>
                    <a:pt x="65229" y="186134"/>
                  </a:lnTo>
                  <a:close/>
                  <a:moveTo>
                    <a:pt x="65229" y="316532"/>
                  </a:moveTo>
                  <a:lnTo>
                    <a:pt x="108725" y="316532"/>
                  </a:lnTo>
                  <a:lnTo>
                    <a:pt x="108725" y="403464"/>
                  </a:lnTo>
                  <a:lnTo>
                    <a:pt x="65229" y="403464"/>
                  </a:lnTo>
                  <a:lnTo>
                    <a:pt x="65229" y="316532"/>
                  </a:lnTo>
                  <a:lnTo>
                    <a:pt x="65229" y="316532"/>
                  </a:lnTo>
                  <a:close/>
                  <a:moveTo>
                    <a:pt x="65229" y="446931"/>
                  </a:moveTo>
                  <a:lnTo>
                    <a:pt x="108725" y="446931"/>
                  </a:lnTo>
                  <a:lnTo>
                    <a:pt x="108725" y="533863"/>
                  </a:lnTo>
                  <a:lnTo>
                    <a:pt x="65229" y="533863"/>
                  </a:lnTo>
                  <a:lnTo>
                    <a:pt x="65229" y="446931"/>
                  </a:lnTo>
                  <a:lnTo>
                    <a:pt x="65229" y="446931"/>
                  </a:lnTo>
                  <a:close/>
                </a:path>
              </a:pathLst>
            </a:custGeom>
            <a:solidFill>
              <a:srgbClr val="CACACA"/>
            </a:solidFill>
            <a:ln w="29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A41EC584-002F-3222-10D5-D118291855EE}"/>
                </a:ext>
              </a:extLst>
            </p:cNvPr>
            <p:cNvSpPr/>
            <p:nvPr/>
          </p:nvSpPr>
          <p:spPr>
            <a:xfrm>
              <a:off x="7877444" y="3578469"/>
              <a:ext cx="1723226" cy="1724727"/>
            </a:xfrm>
            <a:custGeom>
              <a:avLst/>
              <a:gdLst>
                <a:gd name="connsiteX0" fmla="*/ 860892 w 1723226"/>
                <a:gd name="connsiteY0" fmla="*/ 74 h 1724727"/>
                <a:gd name="connsiteX1" fmla="*/ 1567824 w 1723226"/>
                <a:gd name="connsiteY1" fmla="*/ 363824 h 1724727"/>
                <a:gd name="connsiteX2" fmla="*/ 1420515 w 1723226"/>
                <a:gd name="connsiteY2" fmla="*/ 467462 h 1724727"/>
                <a:gd name="connsiteX3" fmla="*/ 1415569 w 1723226"/>
                <a:gd name="connsiteY3" fmla="*/ 470942 h 1724727"/>
                <a:gd name="connsiteX4" fmla="*/ 1415569 w 1723226"/>
                <a:gd name="connsiteY4" fmla="*/ 470942 h 1724727"/>
                <a:gd name="connsiteX5" fmla="*/ 1415568 w 1723226"/>
                <a:gd name="connsiteY5" fmla="*/ 470943 h 1724727"/>
                <a:gd name="connsiteX6" fmla="*/ 186519 w 1723226"/>
                <a:gd name="connsiteY6" fmla="*/ 861658 h 1724727"/>
                <a:gd name="connsiteX7" fmla="*/ 863069 w 1723226"/>
                <a:gd name="connsiteY7" fmla="*/ 1538209 h 1724727"/>
                <a:gd name="connsiteX8" fmla="*/ 1537406 w 1723226"/>
                <a:gd name="connsiteY8" fmla="*/ 916860 h 1724727"/>
                <a:gd name="connsiteX9" fmla="*/ 1543784 w 1723226"/>
                <a:gd name="connsiteY9" fmla="*/ 917359 h 1724727"/>
                <a:gd name="connsiteX10" fmla="*/ 1723204 w 1723226"/>
                <a:gd name="connsiteY10" fmla="*/ 931417 h 1724727"/>
                <a:gd name="connsiteX11" fmla="*/ 1723204 w 1723226"/>
                <a:gd name="connsiteY11" fmla="*/ 931415 h 1724727"/>
                <a:gd name="connsiteX12" fmla="*/ 1723226 w 1723226"/>
                <a:gd name="connsiteY12" fmla="*/ 931417 h 1724727"/>
                <a:gd name="connsiteX13" fmla="*/ 863069 w 1723226"/>
                <a:gd name="connsiteY13" fmla="*/ 1724727 h 1724727"/>
                <a:gd name="connsiteX14" fmla="*/ 0 w 1723226"/>
                <a:gd name="connsiteY14" fmla="*/ 861658 h 1724727"/>
                <a:gd name="connsiteX15" fmla="*/ 860892 w 1723226"/>
                <a:gd name="connsiteY15" fmla="*/ 74 h 172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23226" h="1724727">
                  <a:moveTo>
                    <a:pt x="860892" y="74"/>
                  </a:moveTo>
                  <a:cubicBezTo>
                    <a:pt x="1122429" y="-3317"/>
                    <a:pt x="1387888" y="109201"/>
                    <a:pt x="1567824" y="363824"/>
                  </a:cubicBezTo>
                  <a:lnTo>
                    <a:pt x="1420515" y="467462"/>
                  </a:lnTo>
                  <a:lnTo>
                    <a:pt x="1415569" y="470942"/>
                  </a:lnTo>
                  <a:lnTo>
                    <a:pt x="1415569" y="470942"/>
                  </a:lnTo>
                  <a:lnTo>
                    <a:pt x="1415568" y="470943"/>
                  </a:lnTo>
                  <a:cubicBezTo>
                    <a:pt x="1039758" y="-60827"/>
                    <a:pt x="186519" y="199083"/>
                    <a:pt x="186519" y="861658"/>
                  </a:cubicBezTo>
                  <a:cubicBezTo>
                    <a:pt x="186519" y="1235301"/>
                    <a:pt x="489403" y="1538209"/>
                    <a:pt x="863069" y="1538209"/>
                  </a:cubicBezTo>
                  <a:cubicBezTo>
                    <a:pt x="1215494" y="1538209"/>
                    <a:pt x="1508804" y="1268213"/>
                    <a:pt x="1537406" y="916860"/>
                  </a:cubicBezTo>
                  <a:lnTo>
                    <a:pt x="1543784" y="917359"/>
                  </a:lnTo>
                  <a:lnTo>
                    <a:pt x="1723204" y="931417"/>
                  </a:lnTo>
                  <a:lnTo>
                    <a:pt x="1723204" y="931415"/>
                  </a:lnTo>
                  <a:lnTo>
                    <a:pt x="1723226" y="931417"/>
                  </a:lnTo>
                  <a:cubicBezTo>
                    <a:pt x="1686752" y="1379267"/>
                    <a:pt x="1312479" y="1724727"/>
                    <a:pt x="863069" y="1724727"/>
                  </a:cubicBezTo>
                  <a:cubicBezTo>
                    <a:pt x="386407" y="1724727"/>
                    <a:pt x="0" y="1338320"/>
                    <a:pt x="0" y="861658"/>
                  </a:cubicBezTo>
                  <a:cubicBezTo>
                    <a:pt x="0" y="333348"/>
                    <a:pt x="424998" y="5726"/>
                    <a:pt x="860892" y="7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98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F0C0FF12-6625-DC98-B8D8-969D4942C103}"/>
                </a:ext>
              </a:extLst>
            </p:cNvPr>
            <p:cNvSpPr/>
            <p:nvPr/>
          </p:nvSpPr>
          <p:spPr>
            <a:xfrm>
              <a:off x="8225164" y="3924802"/>
              <a:ext cx="1030675" cy="1030698"/>
            </a:xfrm>
            <a:custGeom>
              <a:avLst/>
              <a:gdLst>
                <a:gd name="connsiteX0" fmla="*/ 660529 w 1321028"/>
                <a:gd name="connsiteY0" fmla="*/ 0 h 1321058"/>
                <a:gd name="connsiteX1" fmla="*/ 1321029 w 1321028"/>
                <a:gd name="connsiteY1" fmla="*/ 660529 h 1321058"/>
                <a:gd name="connsiteX2" fmla="*/ 660529 w 1321028"/>
                <a:gd name="connsiteY2" fmla="*/ 1321059 h 1321058"/>
                <a:gd name="connsiteX3" fmla="*/ 0 w 1321028"/>
                <a:gd name="connsiteY3" fmla="*/ 660529 h 1321058"/>
                <a:gd name="connsiteX4" fmla="*/ 660529 w 1321028"/>
                <a:gd name="connsiteY4" fmla="*/ 0 h 1321058"/>
                <a:gd name="connsiteX5" fmla="*/ 660529 w 1321028"/>
                <a:gd name="connsiteY5" fmla="*/ 0 h 1321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1028" h="1321058">
                  <a:moveTo>
                    <a:pt x="660529" y="0"/>
                  </a:moveTo>
                  <a:cubicBezTo>
                    <a:pt x="1025335" y="0"/>
                    <a:pt x="1321029" y="295725"/>
                    <a:pt x="1321029" y="660529"/>
                  </a:cubicBezTo>
                  <a:cubicBezTo>
                    <a:pt x="1321029" y="1025334"/>
                    <a:pt x="1025305" y="1321059"/>
                    <a:pt x="660529" y="1321059"/>
                  </a:cubicBezTo>
                  <a:cubicBezTo>
                    <a:pt x="295755" y="1321059"/>
                    <a:pt x="0" y="1025334"/>
                    <a:pt x="0" y="660529"/>
                  </a:cubicBezTo>
                  <a:cubicBezTo>
                    <a:pt x="0" y="295725"/>
                    <a:pt x="295725" y="0"/>
                    <a:pt x="660529" y="0"/>
                  </a:cubicBezTo>
                  <a:lnTo>
                    <a:pt x="660529" y="0"/>
                  </a:lnTo>
                  <a:close/>
                </a:path>
              </a:pathLst>
            </a:custGeom>
            <a:solidFill>
              <a:schemeClr val="accent1"/>
            </a:solidFill>
            <a:ln w="298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EA18C70-B9A0-66DF-42D5-3B62FF8C8668}"/>
                </a:ext>
              </a:extLst>
            </p:cNvPr>
            <p:cNvSpPr/>
            <p:nvPr/>
          </p:nvSpPr>
          <p:spPr>
            <a:xfrm>
              <a:off x="8526952" y="4107803"/>
              <a:ext cx="485374" cy="638864"/>
            </a:xfrm>
            <a:custGeom>
              <a:avLst/>
              <a:gdLst>
                <a:gd name="connsiteX0" fmla="*/ 342456 w 485374"/>
                <a:gd name="connsiteY0" fmla="*/ 425933 h 638864"/>
                <a:gd name="connsiteX1" fmla="*/ 362906 w 485374"/>
                <a:gd name="connsiteY1" fmla="*/ 425933 h 638864"/>
                <a:gd name="connsiteX2" fmla="*/ 362906 w 485374"/>
                <a:gd name="connsiteY2" fmla="*/ 438767 h 638864"/>
                <a:gd name="connsiteX3" fmla="*/ 377510 w 485374"/>
                <a:gd name="connsiteY3" fmla="*/ 441073 h 638864"/>
                <a:gd name="connsiteX4" fmla="*/ 397449 w 485374"/>
                <a:gd name="connsiteY4" fmla="*/ 448060 h 638864"/>
                <a:gd name="connsiteX5" fmla="*/ 388248 w 485374"/>
                <a:gd name="connsiteY5" fmla="*/ 470258 h 638864"/>
                <a:gd name="connsiteX6" fmla="*/ 370430 w 485374"/>
                <a:gd name="connsiteY6" fmla="*/ 464085 h 638864"/>
                <a:gd name="connsiteX7" fmla="*/ 362930 w 485374"/>
                <a:gd name="connsiteY7" fmla="*/ 462711 h 638864"/>
                <a:gd name="connsiteX8" fmla="*/ 356571 w 485374"/>
                <a:gd name="connsiteY8" fmla="*/ 462315 h 638864"/>
                <a:gd name="connsiteX9" fmla="*/ 344134 w 485374"/>
                <a:gd name="connsiteY9" fmla="*/ 466088 h 638864"/>
                <a:gd name="connsiteX10" fmla="*/ 342480 w 485374"/>
                <a:gd name="connsiteY10" fmla="*/ 467812 h 638864"/>
                <a:gd name="connsiteX11" fmla="*/ 339801 w 485374"/>
                <a:gd name="connsiteY11" fmla="*/ 475940 h 638864"/>
                <a:gd name="connsiteX12" fmla="*/ 341548 w 485374"/>
                <a:gd name="connsiteY12" fmla="*/ 482508 h 638864"/>
                <a:gd name="connsiteX13" fmla="*/ 342480 w 485374"/>
                <a:gd name="connsiteY13" fmla="*/ 483813 h 638864"/>
                <a:gd name="connsiteX14" fmla="*/ 347138 w 485374"/>
                <a:gd name="connsiteY14" fmla="*/ 487959 h 638864"/>
                <a:gd name="connsiteX15" fmla="*/ 362930 w 485374"/>
                <a:gd name="connsiteY15" fmla="*/ 496297 h 638864"/>
                <a:gd name="connsiteX16" fmla="*/ 365213 w 485374"/>
                <a:gd name="connsiteY16" fmla="*/ 497391 h 638864"/>
                <a:gd name="connsiteX17" fmla="*/ 391090 w 485374"/>
                <a:gd name="connsiteY17" fmla="*/ 515489 h 638864"/>
                <a:gd name="connsiteX18" fmla="*/ 398054 w 485374"/>
                <a:gd name="connsiteY18" fmla="*/ 537780 h 638864"/>
                <a:gd name="connsiteX19" fmla="*/ 384917 w 485374"/>
                <a:gd name="connsiteY19" fmla="*/ 566497 h 638864"/>
                <a:gd name="connsiteX20" fmla="*/ 362860 w 485374"/>
                <a:gd name="connsiteY20" fmla="*/ 575791 h 638864"/>
                <a:gd name="connsiteX21" fmla="*/ 362860 w 485374"/>
                <a:gd name="connsiteY21" fmla="*/ 589649 h 638864"/>
                <a:gd name="connsiteX22" fmla="*/ 342409 w 485374"/>
                <a:gd name="connsiteY22" fmla="*/ 589649 h 638864"/>
                <a:gd name="connsiteX23" fmla="*/ 342409 w 485374"/>
                <a:gd name="connsiteY23" fmla="*/ 576816 h 638864"/>
                <a:gd name="connsiteX24" fmla="*/ 310267 w 485374"/>
                <a:gd name="connsiteY24" fmla="*/ 568873 h 638864"/>
                <a:gd name="connsiteX25" fmla="*/ 310267 w 485374"/>
                <a:gd name="connsiteY25" fmla="*/ 542345 h 638864"/>
                <a:gd name="connsiteX26" fmla="*/ 333326 w 485374"/>
                <a:gd name="connsiteY26" fmla="*/ 550916 h 638864"/>
                <a:gd name="connsiteX27" fmla="*/ 342409 w 485374"/>
                <a:gd name="connsiteY27" fmla="*/ 552779 h 638864"/>
                <a:gd name="connsiteX28" fmla="*/ 350609 w 485374"/>
                <a:gd name="connsiteY28" fmla="*/ 553408 h 638864"/>
                <a:gd name="connsiteX29" fmla="*/ 362860 w 485374"/>
                <a:gd name="connsiteY29" fmla="*/ 551079 h 638864"/>
                <a:gd name="connsiteX30" fmla="*/ 365003 w 485374"/>
                <a:gd name="connsiteY30" fmla="*/ 549821 h 638864"/>
                <a:gd name="connsiteX31" fmla="*/ 370034 w 485374"/>
                <a:gd name="connsiteY31" fmla="*/ 539130 h 638864"/>
                <a:gd name="connsiteX32" fmla="*/ 367844 w 485374"/>
                <a:gd name="connsiteY32" fmla="*/ 532096 h 638864"/>
                <a:gd name="connsiteX33" fmla="*/ 362860 w 485374"/>
                <a:gd name="connsiteY33" fmla="*/ 527252 h 638864"/>
                <a:gd name="connsiteX34" fmla="*/ 361346 w 485374"/>
                <a:gd name="connsiteY34" fmla="*/ 526133 h 638864"/>
                <a:gd name="connsiteX35" fmla="*/ 343900 w 485374"/>
                <a:gd name="connsiteY35" fmla="*/ 517026 h 638864"/>
                <a:gd name="connsiteX36" fmla="*/ 342433 w 485374"/>
                <a:gd name="connsiteY36" fmla="*/ 516328 h 638864"/>
                <a:gd name="connsiteX37" fmla="*/ 325384 w 485374"/>
                <a:gd name="connsiteY37" fmla="*/ 505893 h 638864"/>
                <a:gd name="connsiteX38" fmla="*/ 315554 w 485374"/>
                <a:gd name="connsiteY38" fmla="*/ 493455 h 638864"/>
                <a:gd name="connsiteX39" fmla="*/ 311852 w 485374"/>
                <a:gd name="connsiteY39" fmla="*/ 476895 h 638864"/>
                <a:gd name="connsiteX40" fmla="*/ 323963 w 485374"/>
                <a:gd name="connsiteY40" fmla="*/ 448806 h 638864"/>
                <a:gd name="connsiteX41" fmla="*/ 342456 w 485374"/>
                <a:gd name="connsiteY41" fmla="*/ 440095 h 638864"/>
                <a:gd name="connsiteX42" fmla="*/ 354195 w 485374"/>
                <a:gd name="connsiteY42" fmla="*/ 387478 h 638864"/>
                <a:gd name="connsiteX43" fmla="*/ 269157 w 485374"/>
                <a:gd name="connsiteY43" fmla="*/ 422695 h 638864"/>
                <a:gd name="connsiteX44" fmla="*/ 233917 w 485374"/>
                <a:gd name="connsiteY44" fmla="*/ 507733 h 638864"/>
                <a:gd name="connsiteX45" fmla="*/ 269157 w 485374"/>
                <a:gd name="connsiteY45" fmla="*/ 592794 h 638864"/>
                <a:gd name="connsiteX46" fmla="*/ 354195 w 485374"/>
                <a:gd name="connsiteY46" fmla="*/ 628010 h 638864"/>
                <a:gd name="connsiteX47" fmla="*/ 439257 w 485374"/>
                <a:gd name="connsiteY47" fmla="*/ 592794 h 638864"/>
                <a:gd name="connsiteX48" fmla="*/ 474496 w 485374"/>
                <a:gd name="connsiteY48" fmla="*/ 507733 h 638864"/>
                <a:gd name="connsiteX49" fmla="*/ 439257 w 485374"/>
                <a:gd name="connsiteY49" fmla="*/ 422695 h 638864"/>
                <a:gd name="connsiteX50" fmla="*/ 354195 w 485374"/>
                <a:gd name="connsiteY50" fmla="*/ 387478 h 638864"/>
                <a:gd name="connsiteX51" fmla="*/ 310035 w 485374"/>
                <a:gd name="connsiteY51" fmla="*/ 278800 h 638864"/>
                <a:gd name="connsiteX52" fmla="*/ 433387 w 485374"/>
                <a:gd name="connsiteY52" fmla="*/ 403200 h 638864"/>
                <a:gd name="connsiteX53" fmla="*/ 485374 w 485374"/>
                <a:gd name="connsiteY53" fmla="*/ 507733 h 638864"/>
                <a:gd name="connsiteX54" fmla="*/ 354219 w 485374"/>
                <a:gd name="connsiteY54" fmla="*/ 638864 h 638864"/>
                <a:gd name="connsiteX55" fmla="*/ 301766 w 485374"/>
                <a:gd name="connsiteY55" fmla="*/ 627917 h 638864"/>
                <a:gd name="connsiteX56" fmla="*/ 216775 w 485374"/>
                <a:gd name="connsiteY56" fmla="*/ 637047 h 638864"/>
                <a:gd name="connsiteX57" fmla="*/ 84083 w 485374"/>
                <a:gd name="connsiteY57" fmla="*/ 614292 h 638864"/>
                <a:gd name="connsiteX58" fmla="*/ 84083 w 485374"/>
                <a:gd name="connsiteY58" fmla="*/ 398751 h 638864"/>
                <a:gd name="connsiteX59" fmla="*/ 73136 w 485374"/>
                <a:gd name="connsiteY59" fmla="*/ 443122 h 638864"/>
                <a:gd name="connsiteX60" fmla="*/ 73136 w 485374"/>
                <a:gd name="connsiteY60" fmla="*/ 610239 h 638864"/>
                <a:gd name="connsiteX61" fmla="*/ 0 w 485374"/>
                <a:gd name="connsiteY61" fmla="*/ 572623 h 638864"/>
                <a:gd name="connsiteX62" fmla="*/ 0 w 485374"/>
                <a:gd name="connsiteY62" fmla="*/ 409186 h 638864"/>
                <a:gd name="connsiteX63" fmla="*/ 122700 w 485374"/>
                <a:gd name="connsiteY63" fmla="*/ 278870 h 638864"/>
                <a:gd name="connsiteX64" fmla="*/ 164998 w 485374"/>
                <a:gd name="connsiteY64" fmla="*/ 321191 h 638864"/>
                <a:gd name="connsiteX65" fmla="*/ 183468 w 485374"/>
                <a:gd name="connsiteY65" fmla="*/ 321191 h 638864"/>
                <a:gd name="connsiteX66" fmla="*/ 216239 w 485374"/>
                <a:gd name="connsiteY66" fmla="*/ 288419 h 638864"/>
                <a:gd name="connsiteX67" fmla="*/ 216309 w 485374"/>
                <a:gd name="connsiteY67" fmla="*/ 288326 h 638864"/>
                <a:gd name="connsiteX68" fmla="*/ 216379 w 485374"/>
                <a:gd name="connsiteY68" fmla="*/ 288419 h 638864"/>
                <a:gd name="connsiteX69" fmla="*/ 249173 w 485374"/>
                <a:gd name="connsiteY69" fmla="*/ 321191 h 638864"/>
                <a:gd name="connsiteX70" fmla="*/ 267644 w 485374"/>
                <a:gd name="connsiteY70" fmla="*/ 321191 h 638864"/>
                <a:gd name="connsiteX71" fmla="*/ 216751 w 485374"/>
                <a:gd name="connsiteY71" fmla="*/ 0 h 638864"/>
                <a:gd name="connsiteX72" fmla="*/ 311781 w 485374"/>
                <a:gd name="connsiteY72" fmla="*/ 92747 h 638864"/>
                <a:gd name="connsiteX73" fmla="*/ 310873 w 485374"/>
                <a:gd name="connsiteY73" fmla="*/ 118577 h 638864"/>
                <a:gd name="connsiteX74" fmla="*/ 315321 w 485374"/>
                <a:gd name="connsiteY74" fmla="*/ 119020 h 638864"/>
                <a:gd name="connsiteX75" fmla="*/ 321936 w 485374"/>
                <a:gd name="connsiteY75" fmla="*/ 149835 h 638864"/>
                <a:gd name="connsiteX76" fmla="*/ 301602 w 485374"/>
                <a:gd name="connsiteY76" fmla="*/ 170867 h 638864"/>
                <a:gd name="connsiteX77" fmla="*/ 216915 w 485374"/>
                <a:gd name="connsiteY77" fmla="*/ 260912 h 638864"/>
                <a:gd name="connsiteX78" fmla="*/ 216751 w 485374"/>
                <a:gd name="connsiteY78" fmla="*/ 260912 h 638864"/>
                <a:gd name="connsiteX79" fmla="*/ 216588 w 485374"/>
                <a:gd name="connsiteY79" fmla="*/ 260912 h 638864"/>
                <a:gd name="connsiteX80" fmla="*/ 131924 w 485374"/>
                <a:gd name="connsiteY80" fmla="*/ 170867 h 638864"/>
                <a:gd name="connsiteX81" fmla="*/ 111590 w 485374"/>
                <a:gd name="connsiteY81" fmla="*/ 149835 h 638864"/>
                <a:gd name="connsiteX82" fmla="*/ 118181 w 485374"/>
                <a:gd name="connsiteY82" fmla="*/ 119020 h 638864"/>
                <a:gd name="connsiteX83" fmla="*/ 122630 w 485374"/>
                <a:gd name="connsiteY83" fmla="*/ 118577 h 638864"/>
                <a:gd name="connsiteX84" fmla="*/ 121745 w 485374"/>
                <a:gd name="connsiteY84" fmla="*/ 92747 h 638864"/>
                <a:gd name="connsiteX85" fmla="*/ 216751 w 485374"/>
                <a:gd name="connsiteY85" fmla="*/ 0 h 63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85374" h="638864">
                  <a:moveTo>
                    <a:pt x="342456" y="425933"/>
                  </a:moveTo>
                  <a:lnTo>
                    <a:pt x="362906" y="425933"/>
                  </a:lnTo>
                  <a:lnTo>
                    <a:pt x="362906" y="438767"/>
                  </a:lnTo>
                  <a:cubicBezTo>
                    <a:pt x="367960" y="439093"/>
                    <a:pt x="372806" y="439838"/>
                    <a:pt x="377510" y="441073"/>
                  </a:cubicBezTo>
                  <a:cubicBezTo>
                    <a:pt x="383869" y="442726"/>
                    <a:pt x="390507" y="445055"/>
                    <a:pt x="397449" y="448060"/>
                  </a:cubicBezTo>
                  <a:lnTo>
                    <a:pt x="388248" y="470258"/>
                  </a:lnTo>
                  <a:cubicBezTo>
                    <a:pt x="381051" y="467299"/>
                    <a:pt x="375135" y="465249"/>
                    <a:pt x="370430" y="464085"/>
                  </a:cubicBezTo>
                  <a:cubicBezTo>
                    <a:pt x="367914" y="463456"/>
                    <a:pt x="365399" y="463013"/>
                    <a:pt x="362930" y="462711"/>
                  </a:cubicBezTo>
                  <a:cubicBezTo>
                    <a:pt x="360811" y="462454"/>
                    <a:pt x="358667" y="462315"/>
                    <a:pt x="356571" y="462315"/>
                  </a:cubicBezTo>
                  <a:cubicBezTo>
                    <a:pt x="351167" y="462315"/>
                    <a:pt x="346998" y="463573"/>
                    <a:pt x="344134" y="466088"/>
                  </a:cubicBezTo>
                  <a:cubicBezTo>
                    <a:pt x="343504" y="466623"/>
                    <a:pt x="342969" y="467206"/>
                    <a:pt x="342480" y="467812"/>
                  </a:cubicBezTo>
                  <a:cubicBezTo>
                    <a:pt x="340709" y="470048"/>
                    <a:pt x="339801" y="472749"/>
                    <a:pt x="339801" y="475940"/>
                  </a:cubicBezTo>
                  <a:cubicBezTo>
                    <a:pt x="339801" y="478433"/>
                    <a:pt x="340384" y="480645"/>
                    <a:pt x="341548" y="482508"/>
                  </a:cubicBezTo>
                  <a:cubicBezTo>
                    <a:pt x="341827" y="482951"/>
                    <a:pt x="342153" y="483370"/>
                    <a:pt x="342480" y="483813"/>
                  </a:cubicBezTo>
                  <a:cubicBezTo>
                    <a:pt x="343644" y="485234"/>
                    <a:pt x="345181" y="486607"/>
                    <a:pt x="347138" y="487959"/>
                  </a:cubicBezTo>
                  <a:cubicBezTo>
                    <a:pt x="349467" y="489565"/>
                    <a:pt x="354755" y="492361"/>
                    <a:pt x="362930" y="496297"/>
                  </a:cubicBezTo>
                  <a:cubicBezTo>
                    <a:pt x="363699" y="496646"/>
                    <a:pt x="364420" y="497019"/>
                    <a:pt x="365213" y="497391"/>
                  </a:cubicBezTo>
                  <a:cubicBezTo>
                    <a:pt x="377790" y="503401"/>
                    <a:pt x="386408" y="509433"/>
                    <a:pt x="391090" y="515489"/>
                  </a:cubicBezTo>
                  <a:cubicBezTo>
                    <a:pt x="395771" y="521522"/>
                    <a:pt x="398100" y="528952"/>
                    <a:pt x="398054" y="537780"/>
                  </a:cubicBezTo>
                  <a:cubicBezTo>
                    <a:pt x="398054" y="549914"/>
                    <a:pt x="393651" y="559486"/>
                    <a:pt x="384917" y="566497"/>
                  </a:cubicBezTo>
                  <a:cubicBezTo>
                    <a:pt x="379094" y="571156"/>
                    <a:pt x="371711" y="574231"/>
                    <a:pt x="362860" y="575791"/>
                  </a:cubicBezTo>
                  <a:lnTo>
                    <a:pt x="362860" y="589649"/>
                  </a:lnTo>
                  <a:lnTo>
                    <a:pt x="342409" y="589649"/>
                  </a:lnTo>
                  <a:lnTo>
                    <a:pt x="342409" y="576816"/>
                  </a:lnTo>
                  <a:cubicBezTo>
                    <a:pt x="330485" y="576141"/>
                    <a:pt x="319747" y="573532"/>
                    <a:pt x="310267" y="568873"/>
                  </a:cubicBezTo>
                  <a:lnTo>
                    <a:pt x="310267" y="542345"/>
                  </a:lnTo>
                  <a:cubicBezTo>
                    <a:pt x="319351" y="546397"/>
                    <a:pt x="327038" y="549262"/>
                    <a:pt x="333326" y="550916"/>
                  </a:cubicBezTo>
                  <a:cubicBezTo>
                    <a:pt x="336494" y="551754"/>
                    <a:pt x="339545" y="552360"/>
                    <a:pt x="342409" y="552779"/>
                  </a:cubicBezTo>
                  <a:cubicBezTo>
                    <a:pt x="345274" y="553198"/>
                    <a:pt x="348000" y="553408"/>
                    <a:pt x="350609" y="553408"/>
                  </a:cubicBezTo>
                  <a:cubicBezTo>
                    <a:pt x="355639" y="553408"/>
                    <a:pt x="359739" y="552639"/>
                    <a:pt x="362860" y="551079"/>
                  </a:cubicBezTo>
                  <a:cubicBezTo>
                    <a:pt x="363629" y="550683"/>
                    <a:pt x="364350" y="550287"/>
                    <a:pt x="365003" y="549821"/>
                  </a:cubicBezTo>
                  <a:cubicBezTo>
                    <a:pt x="368380" y="547422"/>
                    <a:pt x="370034" y="543858"/>
                    <a:pt x="370034" y="539130"/>
                  </a:cubicBezTo>
                  <a:cubicBezTo>
                    <a:pt x="370034" y="536499"/>
                    <a:pt x="369312" y="534145"/>
                    <a:pt x="367844" y="532096"/>
                  </a:cubicBezTo>
                  <a:cubicBezTo>
                    <a:pt x="366633" y="530419"/>
                    <a:pt x="364956" y="528812"/>
                    <a:pt x="362860" y="527252"/>
                  </a:cubicBezTo>
                  <a:cubicBezTo>
                    <a:pt x="362371" y="526879"/>
                    <a:pt x="361882" y="526506"/>
                    <a:pt x="361346" y="526133"/>
                  </a:cubicBezTo>
                  <a:cubicBezTo>
                    <a:pt x="358504" y="524224"/>
                    <a:pt x="352681" y="521196"/>
                    <a:pt x="343900" y="517026"/>
                  </a:cubicBezTo>
                  <a:cubicBezTo>
                    <a:pt x="343388" y="516794"/>
                    <a:pt x="342922" y="516560"/>
                    <a:pt x="342433" y="516328"/>
                  </a:cubicBezTo>
                  <a:cubicBezTo>
                    <a:pt x="334957" y="512718"/>
                    <a:pt x="329274" y="509224"/>
                    <a:pt x="325384" y="505893"/>
                  </a:cubicBezTo>
                  <a:cubicBezTo>
                    <a:pt x="321284" y="502329"/>
                    <a:pt x="318000" y="498183"/>
                    <a:pt x="315554" y="493455"/>
                  </a:cubicBezTo>
                  <a:cubicBezTo>
                    <a:pt x="313085" y="488751"/>
                    <a:pt x="311852" y="483207"/>
                    <a:pt x="311852" y="476895"/>
                  </a:cubicBezTo>
                  <a:cubicBezTo>
                    <a:pt x="311852" y="464993"/>
                    <a:pt x="315904" y="455607"/>
                    <a:pt x="323963" y="448806"/>
                  </a:cubicBezTo>
                  <a:cubicBezTo>
                    <a:pt x="328970" y="444613"/>
                    <a:pt x="335143" y="441701"/>
                    <a:pt x="342456" y="440095"/>
                  </a:cubicBezTo>
                  <a:close/>
                  <a:moveTo>
                    <a:pt x="354195" y="387478"/>
                  </a:moveTo>
                  <a:cubicBezTo>
                    <a:pt x="322053" y="387478"/>
                    <a:pt x="291867" y="399986"/>
                    <a:pt x="269157" y="422695"/>
                  </a:cubicBezTo>
                  <a:cubicBezTo>
                    <a:pt x="246425" y="445405"/>
                    <a:pt x="233917" y="475614"/>
                    <a:pt x="233917" y="507733"/>
                  </a:cubicBezTo>
                  <a:cubicBezTo>
                    <a:pt x="233917" y="539875"/>
                    <a:pt x="246425" y="570084"/>
                    <a:pt x="269157" y="592794"/>
                  </a:cubicBezTo>
                  <a:cubicBezTo>
                    <a:pt x="291890" y="615503"/>
                    <a:pt x="322076" y="628010"/>
                    <a:pt x="354195" y="628010"/>
                  </a:cubicBezTo>
                  <a:cubicBezTo>
                    <a:pt x="386337" y="628010"/>
                    <a:pt x="416547" y="615526"/>
                    <a:pt x="439257" y="592794"/>
                  </a:cubicBezTo>
                  <a:cubicBezTo>
                    <a:pt x="461965" y="570084"/>
                    <a:pt x="474496" y="539875"/>
                    <a:pt x="474496" y="507733"/>
                  </a:cubicBezTo>
                  <a:cubicBezTo>
                    <a:pt x="474496" y="475614"/>
                    <a:pt x="461965" y="445405"/>
                    <a:pt x="439257" y="422695"/>
                  </a:cubicBezTo>
                  <a:cubicBezTo>
                    <a:pt x="416547" y="399986"/>
                    <a:pt x="386315" y="387478"/>
                    <a:pt x="354195" y="387478"/>
                  </a:cubicBezTo>
                  <a:close/>
                  <a:moveTo>
                    <a:pt x="310035" y="278800"/>
                  </a:moveTo>
                  <a:cubicBezTo>
                    <a:pt x="376625" y="282410"/>
                    <a:pt x="430359" y="336493"/>
                    <a:pt x="433387" y="403200"/>
                  </a:cubicBezTo>
                  <a:cubicBezTo>
                    <a:pt x="464971" y="427167"/>
                    <a:pt x="485350" y="465063"/>
                    <a:pt x="485374" y="507733"/>
                  </a:cubicBezTo>
                  <a:cubicBezTo>
                    <a:pt x="485374" y="580146"/>
                    <a:pt x="426655" y="638864"/>
                    <a:pt x="354219" y="638864"/>
                  </a:cubicBezTo>
                  <a:cubicBezTo>
                    <a:pt x="335586" y="638864"/>
                    <a:pt x="317813" y="634952"/>
                    <a:pt x="301766" y="627917"/>
                  </a:cubicBezTo>
                  <a:cubicBezTo>
                    <a:pt x="274375" y="633903"/>
                    <a:pt x="245936" y="637047"/>
                    <a:pt x="216775" y="637047"/>
                  </a:cubicBezTo>
                  <a:cubicBezTo>
                    <a:pt x="170238" y="637047"/>
                    <a:pt x="125588" y="629035"/>
                    <a:pt x="84083" y="614292"/>
                  </a:cubicBezTo>
                  <a:cubicBezTo>
                    <a:pt x="84083" y="489053"/>
                    <a:pt x="84083" y="398751"/>
                    <a:pt x="84083" y="398751"/>
                  </a:cubicBezTo>
                  <a:cubicBezTo>
                    <a:pt x="77072" y="410118"/>
                    <a:pt x="73136" y="424605"/>
                    <a:pt x="73136" y="443122"/>
                  </a:cubicBezTo>
                  <a:lnTo>
                    <a:pt x="73136" y="610239"/>
                  </a:lnTo>
                  <a:cubicBezTo>
                    <a:pt x="47352" y="600224"/>
                    <a:pt x="22849" y="587577"/>
                    <a:pt x="0" y="572623"/>
                  </a:cubicBezTo>
                  <a:lnTo>
                    <a:pt x="0" y="409186"/>
                  </a:lnTo>
                  <a:cubicBezTo>
                    <a:pt x="0" y="340010"/>
                    <a:pt x="54526" y="282993"/>
                    <a:pt x="122700" y="278870"/>
                  </a:cubicBezTo>
                  <a:lnTo>
                    <a:pt x="164998" y="321191"/>
                  </a:lnTo>
                  <a:cubicBezTo>
                    <a:pt x="170075" y="326268"/>
                    <a:pt x="178390" y="326268"/>
                    <a:pt x="183468" y="321191"/>
                  </a:cubicBezTo>
                  <a:lnTo>
                    <a:pt x="216239" y="288419"/>
                  </a:lnTo>
                  <a:cubicBezTo>
                    <a:pt x="216262" y="288396"/>
                    <a:pt x="216286" y="288373"/>
                    <a:pt x="216309" y="288326"/>
                  </a:cubicBezTo>
                  <a:cubicBezTo>
                    <a:pt x="216333" y="288373"/>
                    <a:pt x="216356" y="288396"/>
                    <a:pt x="216379" y="288419"/>
                  </a:cubicBezTo>
                  <a:lnTo>
                    <a:pt x="249173" y="321191"/>
                  </a:lnTo>
                  <a:cubicBezTo>
                    <a:pt x="254252" y="326268"/>
                    <a:pt x="262566" y="326268"/>
                    <a:pt x="267644" y="321191"/>
                  </a:cubicBezTo>
                  <a:close/>
                  <a:moveTo>
                    <a:pt x="216751" y="0"/>
                  </a:moveTo>
                  <a:cubicBezTo>
                    <a:pt x="269297" y="373"/>
                    <a:pt x="313084" y="37430"/>
                    <a:pt x="311781" y="92747"/>
                  </a:cubicBezTo>
                  <a:cubicBezTo>
                    <a:pt x="311688" y="96380"/>
                    <a:pt x="311292" y="113220"/>
                    <a:pt x="310873" y="118577"/>
                  </a:cubicBezTo>
                  <a:cubicBezTo>
                    <a:pt x="312410" y="118391"/>
                    <a:pt x="313901" y="118530"/>
                    <a:pt x="315321" y="119020"/>
                  </a:cubicBezTo>
                  <a:cubicBezTo>
                    <a:pt x="323752" y="121838"/>
                    <a:pt x="326711" y="135650"/>
                    <a:pt x="321936" y="149835"/>
                  </a:cubicBezTo>
                  <a:cubicBezTo>
                    <a:pt x="317790" y="162063"/>
                    <a:pt x="309265" y="170587"/>
                    <a:pt x="301602" y="170867"/>
                  </a:cubicBezTo>
                  <a:cubicBezTo>
                    <a:pt x="293497" y="263172"/>
                    <a:pt x="216915" y="260912"/>
                    <a:pt x="216915" y="260912"/>
                  </a:cubicBezTo>
                  <a:lnTo>
                    <a:pt x="216751" y="260912"/>
                  </a:lnTo>
                  <a:lnTo>
                    <a:pt x="216588" y="260912"/>
                  </a:lnTo>
                  <a:cubicBezTo>
                    <a:pt x="216588" y="260912"/>
                    <a:pt x="140029" y="263172"/>
                    <a:pt x="131924" y="170867"/>
                  </a:cubicBezTo>
                  <a:cubicBezTo>
                    <a:pt x="124237" y="170587"/>
                    <a:pt x="115712" y="162063"/>
                    <a:pt x="111590" y="149835"/>
                  </a:cubicBezTo>
                  <a:cubicBezTo>
                    <a:pt x="106792" y="135650"/>
                    <a:pt x="109773" y="121861"/>
                    <a:pt x="118181" y="119020"/>
                  </a:cubicBezTo>
                  <a:cubicBezTo>
                    <a:pt x="119625" y="118530"/>
                    <a:pt x="121116" y="118414"/>
                    <a:pt x="122630" y="118577"/>
                  </a:cubicBezTo>
                  <a:cubicBezTo>
                    <a:pt x="122211" y="113197"/>
                    <a:pt x="121814" y="96357"/>
                    <a:pt x="121745" y="92747"/>
                  </a:cubicBezTo>
                  <a:cubicBezTo>
                    <a:pt x="120417" y="37430"/>
                    <a:pt x="164205" y="373"/>
                    <a:pt x="216751" y="0"/>
                  </a:cubicBezTo>
                  <a:close/>
                </a:path>
              </a:pathLst>
            </a:custGeom>
            <a:solidFill>
              <a:srgbClr val="FFFFFF"/>
            </a:solidFill>
            <a:ln w="298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357" name="文本框 356">
              <a:extLst>
                <a:ext uri="{FF2B5EF4-FFF2-40B4-BE49-F238E27FC236}">
                  <a16:creationId xmlns:a16="http://schemas.microsoft.com/office/drawing/2014/main" id="{698D2E27-9BC5-AEAC-CDCA-C02DD402FEF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98857" y="5331395"/>
              <a:ext cx="2466658" cy="739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b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Setup the promotion group for the city</a:t>
              </a:r>
            </a:p>
          </p:txBody>
        </p:sp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E341D694-FE73-FB70-B254-16572351C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Each  City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3509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9E78F-ADAD-4DFA-A1FD-0E427138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Materials &amp; Tools</a:t>
            </a:r>
            <a:endParaRPr lang="zh-CN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437BF-4385-43D9-A292-FA0793257973}"/>
              </a:ext>
            </a:extLst>
          </p:cNvPr>
          <p:cNvSpPr txBox="1"/>
          <p:nvPr/>
        </p:nvSpPr>
        <p:spPr>
          <a:xfrm>
            <a:off x="552174" y="1466574"/>
            <a:ext cx="46073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dirty="0"/>
              <a:t>Weekly reminder template</a:t>
            </a:r>
          </a:p>
          <a:p>
            <a:pPr marL="342900" indent="-342900">
              <a:buAutoNum type="arabicPeriod"/>
            </a:pPr>
            <a:r>
              <a:rPr lang="en-US" altLang="zh-CN" dirty="0"/>
              <a:t>Graduation ceremony templates</a:t>
            </a:r>
          </a:p>
          <a:p>
            <a:pPr marL="342900" indent="-342900">
              <a:buAutoNum type="arabicPeriod"/>
            </a:pPr>
            <a:r>
              <a:rPr lang="en-US" altLang="zh-CN" dirty="0"/>
              <a:t>Book content review</a:t>
            </a:r>
          </a:p>
          <a:p>
            <a:pPr marL="342900" indent="-342900">
              <a:buAutoNum type="arabicPeriod"/>
            </a:pPr>
            <a:r>
              <a:rPr lang="en-US" altLang="zh-CN" dirty="0"/>
              <a:t>Leader’s training</a:t>
            </a:r>
          </a:p>
          <a:p>
            <a:pPr marL="342900" indent="-342900">
              <a:buAutoNum type="arabicPeriod"/>
            </a:pPr>
            <a:r>
              <a:rPr lang="en-US" altLang="zh-CN" dirty="0"/>
              <a:t>Keys to group success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260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00EBADAA-B1EE-40EB-B0AD-0F6AFBE89D70}"/>
              </a:ext>
            </a:extLst>
          </p:cNvPr>
          <p:cNvSpPr/>
          <p:nvPr/>
        </p:nvSpPr>
        <p:spPr>
          <a:xfrm>
            <a:off x="4137039" y="1065911"/>
            <a:ext cx="3917918" cy="2181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b="1" dirty="0"/>
              <a:t>Commit to </a:t>
            </a:r>
            <a:r>
              <a:rPr lang="en-US" altLang="zh-CN" sz="3600" b="1" dirty="0">
                <a:solidFill>
                  <a:srgbClr val="FF0000"/>
                </a:solidFill>
              </a:rPr>
              <a:t>L</a:t>
            </a:r>
            <a:r>
              <a:rPr lang="en-US" altLang="zh-CN" sz="3600" b="1" dirty="0"/>
              <a:t>earn</a:t>
            </a:r>
            <a:r>
              <a:rPr lang="zh-CN" altLang="en-US" sz="3600" b="1" dirty="0"/>
              <a:t>！</a:t>
            </a:r>
            <a:endParaRPr lang="en-US" altLang="zh-CN" sz="3600" b="1" dirty="0"/>
          </a:p>
          <a:p>
            <a:pPr>
              <a:lnSpc>
                <a:spcPct val="130000"/>
              </a:lnSpc>
            </a:pPr>
            <a:r>
              <a:rPr lang="en-US" altLang="zh-CN" sz="3600" b="1" dirty="0"/>
              <a:t>Commit to</a:t>
            </a:r>
            <a:r>
              <a:rPr lang="zh-CN" altLang="en-US" sz="3600" b="1" dirty="0"/>
              <a:t> </a:t>
            </a:r>
            <a:r>
              <a:rPr lang="en-US" altLang="zh-CN" sz="3600" b="1" dirty="0">
                <a:solidFill>
                  <a:srgbClr val="FF0000"/>
                </a:solidFill>
              </a:rPr>
              <a:t>L</a:t>
            </a:r>
            <a:r>
              <a:rPr lang="en-US" altLang="zh-CN" sz="3600" b="1" dirty="0"/>
              <a:t>ive</a:t>
            </a:r>
            <a:r>
              <a:rPr lang="zh-CN" altLang="en-US" sz="3600" b="1" dirty="0"/>
              <a:t>！</a:t>
            </a:r>
            <a:endParaRPr lang="en-US" altLang="zh-CN" sz="3600" b="1" dirty="0"/>
          </a:p>
          <a:p>
            <a:pPr>
              <a:lnSpc>
                <a:spcPct val="130000"/>
              </a:lnSpc>
            </a:pPr>
            <a:r>
              <a:rPr lang="en-US" altLang="zh-CN" sz="3600" b="1" dirty="0"/>
              <a:t>Commit</a:t>
            </a:r>
            <a:r>
              <a:rPr lang="zh-CN" altLang="en-US" sz="3600" b="1" dirty="0"/>
              <a:t> </a:t>
            </a:r>
            <a:r>
              <a:rPr lang="en-US" altLang="zh-CN" sz="3600" b="1" dirty="0"/>
              <a:t>to</a:t>
            </a:r>
            <a:r>
              <a:rPr lang="zh-CN" altLang="en-US" sz="3600" b="1" dirty="0"/>
              <a:t> </a:t>
            </a:r>
            <a:r>
              <a:rPr lang="en-US" altLang="zh-CN" sz="3600" b="1" dirty="0">
                <a:solidFill>
                  <a:srgbClr val="FF0000"/>
                </a:solidFill>
              </a:rPr>
              <a:t>L</a:t>
            </a:r>
            <a:r>
              <a:rPr lang="en-US" altLang="zh-CN" sz="3600" b="1" dirty="0"/>
              <a:t>ead</a:t>
            </a:r>
            <a:r>
              <a:rPr lang="zh-CN" altLang="en-US" sz="3600" b="1" dirty="0"/>
              <a:t>！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1868F07-1A6C-4CC7-AB60-F3EC787C48E6}"/>
              </a:ext>
            </a:extLst>
          </p:cNvPr>
          <p:cNvGrpSpPr/>
          <p:nvPr/>
        </p:nvGrpSpPr>
        <p:grpSpPr>
          <a:xfrm>
            <a:off x="2240695" y="3610339"/>
            <a:ext cx="7710606" cy="1094522"/>
            <a:chOff x="2240695" y="4556605"/>
            <a:chExt cx="7710606" cy="1094522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B5EE6E1-0E44-43AD-92FF-DD5F4DA051FE}"/>
                </a:ext>
              </a:extLst>
            </p:cNvPr>
            <p:cNvSpPr/>
            <p:nvPr/>
          </p:nvSpPr>
          <p:spPr>
            <a:xfrm>
              <a:off x="3199341" y="4556605"/>
              <a:ext cx="579331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b="1" dirty="0"/>
                <a:t>Helping Men Succeed in Life</a:t>
              </a:r>
              <a:endParaRPr lang="zh-CN" altLang="en-US" sz="3200" b="1" dirty="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8EAFE906-1319-4980-BF6C-482DFA1A31F4}"/>
                </a:ext>
              </a:extLst>
            </p:cNvPr>
            <p:cNvSpPr/>
            <p:nvPr/>
          </p:nvSpPr>
          <p:spPr>
            <a:xfrm>
              <a:off x="2240695" y="5066352"/>
              <a:ext cx="77106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b="1" dirty="0"/>
                <a:t>Building Men So the Church Can Grow</a:t>
              </a:r>
              <a:endParaRPr lang="zh-CN" altLang="en-US" sz="3200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506C8BEA-E75D-477D-BBCF-127D1A83F1F8}"/>
              </a:ext>
            </a:extLst>
          </p:cNvPr>
          <p:cNvSpPr/>
          <p:nvPr/>
        </p:nvSpPr>
        <p:spPr>
          <a:xfrm>
            <a:off x="4436411" y="546292"/>
            <a:ext cx="31784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Every Man A Warrior</a:t>
            </a:r>
            <a:endParaRPr lang="zh-CN" altLang="en-US" sz="24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1581DF5-7B22-46D5-9152-C47A2D356F0C}"/>
              </a:ext>
            </a:extLst>
          </p:cNvPr>
          <p:cNvSpPr/>
          <p:nvPr/>
        </p:nvSpPr>
        <p:spPr>
          <a:xfrm>
            <a:off x="3046941" y="5207314"/>
            <a:ext cx="60314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8F6B31"/>
                </a:solidFill>
              </a:rPr>
              <a:t>Spiritual Multiplication!!!</a:t>
            </a:r>
            <a:endParaRPr lang="zh-CN" altLang="en-US" sz="4000" b="1" dirty="0">
              <a:solidFill>
                <a:srgbClr val="8F6B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53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BE970F5C-F6D6-43DB-85A5-11A0EB3481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81258" y="1286547"/>
            <a:ext cx="5323561" cy="1196924"/>
          </a:xfrm>
        </p:spPr>
        <p:txBody>
          <a:bodyPr>
            <a:noAutofit/>
          </a:bodyPr>
          <a:lstStyle/>
          <a:p>
            <a:r>
              <a:rPr lang="en-US" altLang="zh-CN" sz="6000" dirty="0"/>
              <a:t>Praising GOD</a:t>
            </a:r>
            <a:endParaRPr lang="en-US" altLang="zh-CN" sz="6000" dirty="0">
              <a:solidFill>
                <a:schemeClr val="tx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9430CC-A5D5-419B-ADC0-4FFBCC797718}"/>
              </a:ext>
            </a:extLst>
          </p:cNvPr>
          <p:cNvSpPr txBox="1"/>
          <p:nvPr/>
        </p:nvSpPr>
        <p:spPr>
          <a:xfrm>
            <a:off x="3023494" y="3429000"/>
            <a:ext cx="6563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‪</a:t>
            </a:r>
            <a:r>
              <a:rPr lang="en-US" altLang="zh-CN" sz="2000" dirty="0"/>
              <a:t>Isaiah‬26:12 NIV</a:t>
            </a:r>
          </a:p>
          <a:p>
            <a:r>
              <a:rPr lang="en-US" altLang="zh-CN" sz="2000" dirty="0"/>
              <a:t>Lord, you establish peace for us;</a:t>
            </a:r>
          </a:p>
          <a:p>
            <a:r>
              <a:rPr lang="en-US" altLang="zh-CN" sz="2000" dirty="0"/>
              <a:t>all that we have accomplished you have done for us.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79326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4"/>
  <p:tag name="OP_SCP_DEFAULT_TEXT" val="添加标题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4"/>
  <p:tag name="OP_SCP_DEFAULT_TEXT" val="单击此处添加文本，单击此处添加文本。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ndex"/>
  <p:tag name="OP_SCP_ITEM_INDEX" val="4"/>
  <p:tag name="OP_SCP_DEFAULT_TEXT" val="0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2"/>
  <p:tag name="OP_SCP_DEFAULT_TEXT" val="单击此处添加文本，单击此处添加文本。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2"/>
  <p:tag name="OP_SCP_DEFAULT_TEXT" val="添加标题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ndex"/>
  <p:tag name="OP_SCP_ITEM_INDEX" val="2"/>
  <p:tag name="OP_SCP_DEFAULT_TEXT" val="0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3"/>
  <p:tag name="OP_SCP_DEFAULT_TEXT" val="添加标题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3"/>
  <p:tag name="OP_SCP_DEFAULT_TEXT" val="单击此处添加文本，单击此处添加文本。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ndex"/>
  <p:tag name="OP_SCP_ITEM_INDEX" val="3"/>
  <p:tag name="OP_SCP_DEFAULT_TEXT" val="0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1"/>
  <p:tag name="OP_SCP_DEFAULT_TEXT" val="添加标题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1"/>
  <p:tag name="OP_SCP_DEFAULT_TEXT" val="单击此处添加文本，单击此处添加文本。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ndex"/>
  <p:tag name="OP_SCP_ITEM_INDEX" val="1"/>
  <p:tag name="OP_SCP_DEFAULT_TEXT" val="0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200535;"/>
  <p:tag name="ISLIDE.ICON" val="#64125;#116285;"/>
  <p:tag name="ISLIDE.VECTOR" val="#748647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_TYPE" val="OfficePlusSmartComponent"/>
  <p:tag name="OP_SCP_TAG_VERSION" val="1.0"/>
  <p:tag name="OP_SCP_CHANGE_COLOR" val="N"/>
  <p:tag name="OP_SCP_COMPONENT_TYPE" val="Relation"/>
  <p:tag name="OP_SCP_CONTENT_ID" val="MatlComponentContent-24249"/>
  <p:tag name="OP_SCP_COMPONENT_INFO" val="{&quot;title&quot;:&quot;党政风2项红色渐变红色文化流程&quot;,&quot;description&quot;:&quot;党政风2项红色渐变红色文化流程&quot;,&quot;keywords&quot;:[&quot;党政风&quot;,&quot;2项&quot;,&quot;红色&quot;,&quot;渐变&quot;,&quot;红色文化&quot;,&quot;流程&quot;],&quot;labels&quot;:[]}"/>
  <p:tag name="OP_SCP_GROUP_ID" val="27e14bfb-1ae2-c6c8-3c41-ad66b280f2bb"/>
  <p:tag name="OP_SCP_ITEM_COUNT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2"/>
  <p:tag name="OP_SCP_DEFAULT_TEXT" val="单击此处添加文本，单击此处添加文本，单击此处添加文本。单击此处添加文本，单击此处添加文本。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2"/>
  <p:tag name="OP_SCP_DEFAULT_TEXT" val="添加标题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1"/>
  <p:tag name="OP_SCP_DEFAULT_TEXT" val="单击此处添加文本，单击此处添加文本，单击此处添加文本。单击此处添加文本，单击此处添加文本。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1"/>
  <p:tag name="OP_SCP_DEFAULT_TEXT" val="添加标题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F6B31"/>
      </a:accent1>
      <a:accent2>
        <a:srgbClr val="8F6B31"/>
      </a:accent2>
      <a:accent3>
        <a:srgbClr val="8F6B31"/>
      </a:accent3>
      <a:accent4>
        <a:srgbClr val="8F6B31"/>
      </a:accent4>
      <a:accent5>
        <a:srgbClr val="8F6B31"/>
      </a:accent5>
      <a:accent6>
        <a:srgbClr val="8F6B31"/>
      </a:accent6>
      <a:hlink>
        <a:srgbClr val="8F6B31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ADC06E5-F6FD-43B6-A7FC-2E0633EE67FF}" vid="{FAB90306-471B-4F28-9DEE-1D9FBB0A262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51c18e04-0ebe-f7c0-101f-3a06d8c88452</Template>
  <TotalTime>6860</TotalTime>
  <Words>403</Words>
  <Application>Microsoft Office PowerPoint</Application>
  <PresentationFormat>Widescreen</PresentationFormat>
  <Paragraphs>119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微软雅黑</vt:lpstr>
      <vt:lpstr>等线</vt:lpstr>
      <vt:lpstr>Arial</vt:lpstr>
      <vt:lpstr>主题1</vt:lpstr>
      <vt:lpstr>Every Man A Warrior  Oct 2026</vt:lpstr>
      <vt:lpstr>The Ways to Promote</vt:lpstr>
      <vt:lpstr>Each  Lesson</vt:lpstr>
      <vt:lpstr>Each  Course</vt:lpstr>
      <vt:lpstr>Each Man – 3 Processes</vt:lpstr>
      <vt:lpstr>Leading - More Focus On Leaders</vt:lpstr>
      <vt:lpstr>Each  Church（3 Stages）</vt:lpstr>
      <vt:lpstr>Each  City</vt:lpstr>
      <vt:lpstr>Materials &amp; Tools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白金色汇报 PPT 模板</dc:title>
  <dc:creator>Li, Hangfei</dc:creator>
  <cp:lastModifiedBy>William Zhang</cp:lastModifiedBy>
  <cp:revision>267</cp:revision>
  <dcterms:created xsi:type="dcterms:W3CDTF">2022-11-07T03:39:23Z</dcterms:created>
  <dcterms:modified xsi:type="dcterms:W3CDTF">2026-10-22T04:02:12Z</dcterms:modified>
</cp:coreProperties>
</file>