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mp4" ContentType="video/mp4"/>
  <Default Extension="png" ContentType="image/png"/>
  <Default Extension="pptx" ContentType="application/vnd.openxmlformats-officedocument.presentationml.presentation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notesMasterIdLst>
    <p:notesMasterId r:id="rId22"/>
  </p:notesMasterIdLst>
  <p:handoutMasterIdLst>
    <p:handoutMasterId r:id="rId23"/>
  </p:handoutMasterIdLst>
  <p:sldIdLst>
    <p:sldId id="1206" r:id="rId2"/>
    <p:sldId id="1249" r:id="rId3"/>
    <p:sldId id="1216" r:id="rId4"/>
    <p:sldId id="1237" r:id="rId5"/>
    <p:sldId id="1212" r:id="rId6"/>
    <p:sldId id="1217" r:id="rId7"/>
    <p:sldId id="1218" r:id="rId8"/>
    <p:sldId id="1219" r:id="rId9"/>
    <p:sldId id="1220" r:id="rId10"/>
    <p:sldId id="1227" r:id="rId11"/>
    <p:sldId id="1226" r:id="rId12"/>
    <p:sldId id="1248" r:id="rId13"/>
    <p:sldId id="1221" r:id="rId14"/>
    <p:sldId id="1222" r:id="rId15"/>
    <p:sldId id="1239" r:id="rId16"/>
    <p:sldId id="1238" r:id="rId17"/>
    <p:sldId id="1228" r:id="rId18"/>
    <p:sldId id="1234" r:id="rId19"/>
    <p:sldId id="1223" r:id="rId20"/>
    <p:sldId id="1214" r:id="rId21"/>
  </p:sldIdLst>
  <p:sldSz cx="12192000" cy="6858000"/>
  <p:notesSz cx="6858000" cy="9144000"/>
  <p:custDataLst>
    <p:tags r:id="rId2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张玉柱.yuzhu" initials="张玉柱.yuzhu" lastIdx="1" clrIdx="0">
    <p:extLst>
      <p:ext uri="{19B8F6BF-5375-455C-9EA6-DF929625EA0E}">
        <p15:presenceInfo xmlns:p15="http://schemas.microsoft.com/office/powerpoint/2012/main" userId="S-1-5-21-1037171913-3613606677-449438103-609552" providerId="AD"/>
      </p:ext>
    </p:extLst>
  </p:cmAuthor>
  <p:cmAuthor id="2" name="William Zhang" initials="WZ" lastIdx="1" clrIdx="1">
    <p:extLst>
      <p:ext uri="{19B8F6BF-5375-455C-9EA6-DF929625EA0E}">
        <p15:presenceInfo xmlns:p15="http://schemas.microsoft.com/office/powerpoint/2012/main" userId="6d934a5dee60b31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7A281"/>
    <a:srgbClr val="556909"/>
    <a:srgbClr val="2B3475"/>
    <a:srgbClr val="6B221C"/>
    <a:srgbClr val="B69E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中度样式 4 - 强调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94" autoAdjust="0"/>
    <p:restoredTop sz="84762" autoAdjust="0"/>
  </p:normalViewPr>
  <p:slideViewPr>
    <p:cSldViewPr snapToGrid="0">
      <p:cViewPr varScale="1">
        <p:scale>
          <a:sx n="97" d="100"/>
          <a:sy n="97" d="100"/>
        </p:scale>
        <p:origin x="60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2841" y="3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5-02-21T19:16:26.670" idx="1">
    <p:pos x="10" y="10"/>
    <p:text/>
    <p:extLst>
      <p:ext uri="{C676402C-5697-4E1C-873F-D02D1690AC5C}">
        <p15:threadingInfo xmlns:p15="http://schemas.microsoft.com/office/powerpoint/2012/main" timeZoneBias="-480"/>
      </p:ext>
    </p:extLst>
  </p:cm>
</p:cmLst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7D9A0F57-7F50-4EB8-91FA-9CC834684AD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7A8F7BB-6373-4428-A894-4FFC40D8CA6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DDA7CD-2382-499C-B264-C37568BBB11A}" type="datetimeFigureOut">
              <a:rPr lang="zh-CN" altLang="en-US" smtClean="0"/>
              <a:t>2026/10/23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6BE8C7A2-A84D-45D1-88AD-13D49A79793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0667471E-7AE0-4C12-9DA0-1FFA9651A81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574C3B-EC5E-4DD9-AC08-0FA501F6A10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38786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3ACCDC-1E91-4AD3-B5EC-58CCCC4E57DA}" type="datetimeFigureOut">
              <a:rPr lang="zh-CN" altLang="en-US" smtClean="0"/>
              <a:t>2026/10/23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4C2A61-5105-4779-B4DC-2F6B66EF21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2334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4C2A61-5105-4779-B4DC-2F6B66EF2190}" type="slidenum">
              <a:rPr lang="zh-CN" altLang="en-US" smtClean="0"/>
              <a:t>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537964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3F0BE-B5C9-72F5-2FA4-825C4D45F6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8E761318-F037-FD60-D289-535EBCC881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ADB8FF7D-3A12-C00D-DF0C-F58FE6BFB8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4B2C0F9-A7BF-2243-9007-04C8DB6085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4C2A61-5105-4779-B4DC-2F6B66EF2190}" type="slidenum">
              <a:rPr lang="zh-CN" altLang="en-US" smtClean="0"/>
              <a:t>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957687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4C2A61-5105-4779-B4DC-2F6B66EF2190}" type="slidenum">
              <a:rPr lang="zh-CN" altLang="en-US" smtClean="0"/>
              <a:t>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583805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4C2A61-5105-4779-B4DC-2F6B66EF2190}" type="slidenum">
              <a:rPr lang="zh-CN" altLang="en-US" smtClean="0"/>
              <a:t>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902192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4C2A61-5105-4779-B4DC-2F6B66EF2190}" type="slidenum">
              <a:rPr lang="zh-CN" altLang="en-US" smtClean="0"/>
              <a:t>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902192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CDEB92-5920-B30A-593E-873EBC5A00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126EFA61-68E8-BF84-4684-396727D96C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7115E004-C6F3-1F1E-19B1-3854EAB4D6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F824596-BC83-A1E5-EA16-A085223459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4C2A61-5105-4779-B4DC-2F6B66EF2190}" type="slidenum">
              <a:rPr lang="zh-CN" altLang="en-US" smtClean="0"/>
              <a:t>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263965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1DB143-9EED-65E0-203C-3F05F3429E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C3669801-3311-1B25-89FA-DF07373334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44C2327F-8053-A615-CDAF-328EDD69F1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227418E-00ED-0722-A663-83AECA9FD2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4C2A61-5105-4779-B4DC-2F6B66EF2190}" type="slidenum">
              <a:rPr lang="zh-CN" altLang="en-US" smtClean="0"/>
              <a:t>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921731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840B1B-DFDF-F122-8A97-E096CA945E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9A381F31-DF36-6076-285D-49FB0FA412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2970F121-B096-FB6B-A42A-A0FC35FF42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1A49390-43B7-CA14-0581-1B50E3E607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4C2A61-5105-4779-B4DC-2F6B66EF2190}" type="slidenum">
              <a:rPr lang="zh-CN" altLang="en-US" smtClean="0"/>
              <a:t>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788115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1DB143-9EED-65E0-203C-3F05F3429E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C3669801-3311-1B25-89FA-DF07373334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44C2327F-8053-A615-CDAF-328EDD69F1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227418E-00ED-0722-A663-83AECA9FD2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4C2A61-5105-4779-B4DC-2F6B66EF2190}" type="slidenum">
              <a:rPr lang="zh-CN" altLang="en-US" smtClean="0"/>
              <a:t>10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802242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840B1B-DFDF-F122-8A97-E096CA945E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9A381F31-DF36-6076-285D-49FB0FA412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2970F121-B096-FB6B-A42A-A0FC35FF42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1A49390-43B7-CA14-0581-1B50E3E607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4C2A61-5105-4779-B4DC-2F6B66EF2190}" type="slidenum">
              <a:rPr lang="zh-CN" altLang="en-US" smtClean="0"/>
              <a:t>11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839017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10197E-D805-052A-B7DB-3A532AE0F2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113B739C-0682-0E2C-5931-9421863F5A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B38BA844-6A76-08D2-4AFC-31998989C0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7E4D461-F5C7-A538-F3E3-0F787AAF63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4C2A61-5105-4779-B4DC-2F6B66EF2190}" type="slidenum">
              <a:rPr lang="zh-CN" altLang="en-US" smtClean="0"/>
              <a:t>13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536711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4777DF-D051-4E39-51C5-10EE10B885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AD6316C8-0F8A-1E5A-36F2-038564BC7A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A902092-DF01-EFD4-4799-B58E0993CC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1DA650F-64DD-0C45-D243-65DF34853F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4C2A61-5105-4779-B4DC-2F6B66EF2190}" type="slidenum">
              <a:rPr lang="zh-CN" altLang="en-US" smtClean="0"/>
              <a:t>14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916295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4777DF-D051-4E39-51C5-10EE10B885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AD6316C8-0F8A-1E5A-36F2-038564BC7A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A902092-DF01-EFD4-4799-B58E0993CC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1DA650F-64DD-0C45-D243-65DF34853F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4C2A61-5105-4779-B4DC-2F6B66EF2190}" type="slidenum">
              <a:rPr lang="zh-CN" altLang="en-US" smtClean="0"/>
              <a:t>15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962056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4777DF-D051-4E39-51C5-10EE10B885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AD6316C8-0F8A-1E5A-36F2-038564BC7A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A902092-DF01-EFD4-4799-B58E0993CC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1DA650F-64DD-0C45-D243-65DF34853F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4C2A61-5105-4779-B4DC-2F6B66EF2190}" type="slidenum">
              <a:rPr lang="zh-CN" altLang="en-US" smtClean="0"/>
              <a:t>16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176496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22994D-AE4F-0A79-BB95-06B6CBE1FF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A0CE12E8-BDB1-41F1-1146-97F5136811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BFE24187-934E-7ED0-6C81-CFB3E42AA6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48D58EB-D814-F1F5-3DEE-E038457B5B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4C2A61-5105-4779-B4DC-2F6B66EF2190}" type="slidenum">
              <a:rPr lang="zh-CN" altLang="en-US" smtClean="0"/>
              <a:t>17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185115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811D5D-B3C6-5ABC-94E5-F63C3B9242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4D362978-DD48-F581-34A7-C0603B953F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6A755A41-677C-B4C3-C554-607CA07A55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3123F1A-A1C1-7C37-F37C-13AB5D68BF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4C2A61-5105-4779-B4DC-2F6B66EF2190}" type="slidenum">
              <a:rPr lang="zh-CN" altLang="en-US" smtClean="0"/>
              <a:t>18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716968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22994D-AE4F-0A79-BB95-06B6CBE1FF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A0CE12E8-BDB1-41F1-1146-97F5136811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BFE24187-934E-7ED0-6C81-CFB3E42AA6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48D58EB-D814-F1F5-3DEE-E038457B5B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4C2A61-5105-4779-B4DC-2F6B66EF2190}" type="slidenum">
              <a:rPr lang="zh-CN" altLang="en-US" smtClean="0"/>
              <a:t>19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660653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ADDEA271-389C-C8AF-AE7B-F5A63514D0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" y="-6008"/>
            <a:ext cx="12191999" cy="6858000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9732380C-4DBF-4E47-9A87-D8A00AC6750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9F9FA"/>
              </a:gs>
              <a:gs pos="100000">
                <a:srgbClr val="B4A99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A957926-42B7-5F22-9DD5-6BDC098EC95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9000"/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6" y="6008"/>
            <a:ext cx="12188731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55B7A16-EF26-00CD-3637-DC6FF66EA31A}"/>
              </a:ext>
            </a:extLst>
          </p:cNvPr>
          <p:cNvSpPr/>
          <p:nvPr userDrawn="1"/>
        </p:nvSpPr>
        <p:spPr>
          <a:xfrm>
            <a:off x="9806" y="6008"/>
            <a:ext cx="12188731" cy="5897366"/>
          </a:xfrm>
          <a:prstGeom prst="rect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59000">
                <a:schemeClr val="accent1">
                  <a:lumMod val="45000"/>
                  <a:lumOff val="55000"/>
                  <a:alpha val="50000"/>
                </a:schemeClr>
              </a:gs>
              <a:gs pos="100000">
                <a:schemeClr val="accent1">
                  <a:lumMod val="45000"/>
                  <a:lumOff val="55000"/>
                  <a:alpha val="20000"/>
                </a:schemeClr>
              </a:gs>
              <a:gs pos="32000">
                <a:schemeClr val="accent1">
                  <a:lumMod val="30000"/>
                  <a:lumOff val="70000"/>
                  <a:alpha val="8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1B7C02EB-172A-456D-90E3-C8E500B58E1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" y="5760000"/>
            <a:ext cx="548994" cy="777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4690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ADDEA271-389C-C8AF-AE7B-F5A63514D0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" y="-6008"/>
            <a:ext cx="12191999" cy="6858000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9732380C-4DBF-4E47-9A87-D8A00AC6750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9F9FA"/>
              </a:gs>
              <a:gs pos="100000">
                <a:srgbClr val="B4A99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A957926-42B7-5F22-9DD5-6BDC098EC95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9000"/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6" y="6008"/>
            <a:ext cx="12188731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55B7A16-EF26-00CD-3637-DC6FF66EA31A}"/>
              </a:ext>
            </a:extLst>
          </p:cNvPr>
          <p:cNvSpPr/>
          <p:nvPr userDrawn="1"/>
        </p:nvSpPr>
        <p:spPr>
          <a:xfrm>
            <a:off x="9806" y="6008"/>
            <a:ext cx="12188731" cy="5897366"/>
          </a:xfrm>
          <a:prstGeom prst="rect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59000">
                <a:schemeClr val="accent1">
                  <a:lumMod val="45000"/>
                  <a:lumOff val="55000"/>
                  <a:alpha val="50000"/>
                </a:schemeClr>
              </a:gs>
              <a:gs pos="100000">
                <a:schemeClr val="accent1">
                  <a:lumMod val="45000"/>
                  <a:lumOff val="55000"/>
                  <a:alpha val="20000"/>
                </a:schemeClr>
              </a:gs>
              <a:gs pos="32000">
                <a:schemeClr val="accent1">
                  <a:lumMod val="30000"/>
                  <a:lumOff val="70000"/>
                  <a:alpha val="8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5A1CF3F5-056A-4133-9B7D-8B8D90C3D4F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0000" y="5760000"/>
            <a:ext cx="548994" cy="777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5652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693C8B1C-302C-D7ED-58C0-72F1CA2931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0D79B6D2-F791-4F6B-A4EC-C9884747F9AB}"/>
              </a:ext>
            </a:extLst>
          </p:cNvPr>
          <p:cNvSpPr/>
          <p:nvPr userDrawn="1"/>
        </p:nvSpPr>
        <p:spPr>
          <a:xfrm>
            <a:off x="-1" y="0"/>
            <a:ext cx="12192000" cy="6858000"/>
          </a:xfrm>
          <a:prstGeom prst="rect">
            <a:avLst/>
          </a:prstGeom>
          <a:gradFill>
            <a:gsLst>
              <a:gs pos="0">
                <a:srgbClr val="F9F9FA">
                  <a:alpha val="80000"/>
                </a:srgbClr>
              </a:gs>
              <a:gs pos="100000">
                <a:srgbClr val="B4A992">
                  <a:alpha val="90000"/>
                </a:srgb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26B55F3-41D2-4BCA-BED8-67E0E60732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109" t="54505" r="15924"/>
          <a:stretch/>
        </p:blipFill>
        <p:spPr>
          <a:xfrm>
            <a:off x="3268" y="7471"/>
            <a:ext cx="12192000" cy="4197926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77B9F660-B2FD-A8BD-4445-4426FD288B5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9000"/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6" y="-7471"/>
            <a:ext cx="12188731" cy="6858000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B6B40EAC-1236-4C2C-A5B0-5B2D469D0A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16493" y="4401751"/>
            <a:ext cx="4005943" cy="867930"/>
          </a:xfrm>
        </p:spPr>
        <p:txBody>
          <a:bodyPr wrap="square" anchor="b">
            <a:spAutoFit/>
          </a:bodyPr>
          <a:lstStyle>
            <a:lvl1pPr algn="l">
              <a:defRPr sz="2800">
                <a:solidFill>
                  <a:schemeClr val="accent1"/>
                </a:solidFill>
              </a:defRPr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4712325-CA12-44BF-8B8C-2D3C6232D8B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516493" y="5296666"/>
            <a:ext cx="4005943" cy="327077"/>
          </a:xfrm>
        </p:spPr>
        <p:txBody>
          <a:bodyPr wrap="square">
            <a:spAutoFit/>
          </a:bodyPr>
          <a:lstStyle>
            <a:lvl1pPr marL="0" indent="0" algn="l">
              <a:lnSpc>
                <a:spcPct val="120000"/>
              </a:lnSpc>
              <a:spcBef>
                <a:spcPts val="100"/>
              </a:spcBef>
              <a:buNone/>
              <a:defRPr sz="1400">
                <a:solidFill>
                  <a:schemeClr val="tx1">
                    <a:alpha val="80000"/>
                  </a:schemeClr>
                </a:solidFill>
              </a:defRPr>
            </a:lvl1pPr>
            <a:lvl2pPr marL="45717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dirty="0"/>
              <a:t>Click to edit Master title style</a:t>
            </a:r>
          </a:p>
        </p:txBody>
      </p:sp>
      <p:sp>
        <p:nvSpPr>
          <p:cNvPr id="28" name="文本占位符 27">
            <a:extLst>
              <a:ext uri="{FF2B5EF4-FFF2-40B4-BE49-F238E27FC236}">
                <a16:creationId xmlns:a16="http://schemas.microsoft.com/office/drawing/2014/main" id="{A993F352-D76E-440A-B801-66BF6F3C2B9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94255" y="4520043"/>
            <a:ext cx="1553631" cy="1569660"/>
          </a:xfrm>
        </p:spPr>
        <p:txBody>
          <a:bodyPr wrap="none">
            <a:spAutoFit/>
          </a:bodyPr>
          <a:lstStyle>
            <a:lvl1pPr marL="0" indent="0" algn="r">
              <a:lnSpc>
                <a:spcPct val="100000"/>
              </a:lnSpc>
              <a:buNone/>
              <a:defRPr sz="9600" b="1">
                <a:solidFill>
                  <a:schemeClr val="tx1"/>
                </a:solidFill>
              </a:defRPr>
            </a:lvl1pPr>
            <a:lvl2pPr marL="457177" indent="0">
              <a:lnSpc>
                <a:spcPct val="100000"/>
              </a:lnSpc>
              <a:buNone/>
              <a:defRPr/>
            </a:lvl2pPr>
            <a:lvl3pPr marL="914353" indent="0">
              <a:lnSpc>
                <a:spcPct val="100000"/>
              </a:lnSpc>
              <a:buNone/>
              <a:defRPr/>
            </a:lvl3pPr>
            <a:lvl4pPr marL="1371531" indent="0">
              <a:lnSpc>
                <a:spcPct val="100000"/>
              </a:lnSpc>
              <a:buNone/>
              <a:defRPr/>
            </a:lvl4pPr>
            <a:lvl5pPr marL="1828709" indent="0">
              <a:lnSpc>
                <a:spcPct val="100000"/>
              </a:lnSpc>
              <a:buNone/>
              <a:defRPr/>
            </a:lvl5pPr>
          </a:lstStyle>
          <a:p>
            <a:pPr lvl="0"/>
            <a:r>
              <a:rPr lang="en-GB" altLang="zh-CN" dirty="0"/>
              <a:t>01</a:t>
            </a:r>
            <a:endParaRPr lang="en-GB" dirty="0"/>
          </a:p>
        </p:txBody>
      </p:sp>
      <p:cxnSp>
        <p:nvCxnSpPr>
          <p:cNvPr id="64" name="直接连接符 63">
            <a:extLst>
              <a:ext uri="{FF2B5EF4-FFF2-40B4-BE49-F238E27FC236}">
                <a16:creationId xmlns:a16="http://schemas.microsoft.com/office/drawing/2014/main" id="{A8C2A2EA-4B05-4E01-801B-3424EB2F0E66}"/>
              </a:ext>
            </a:extLst>
          </p:cNvPr>
          <p:cNvCxnSpPr>
            <a:cxnSpLocks/>
          </p:cNvCxnSpPr>
          <p:nvPr/>
        </p:nvCxnSpPr>
        <p:spPr>
          <a:xfrm>
            <a:off x="2247886" y="4862513"/>
            <a:ext cx="0" cy="8882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图片 11">
            <a:extLst>
              <a:ext uri="{FF2B5EF4-FFF2-40B4-BE49-F238E27FC236}">
                <a16:creationId xmlns:a16="http://schemas.microsoft.com/office/drawing/2014/main" id="{1655112D-128E-45F9-B51D-204F7D51E59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0000" y="5760000"/>
            <a:ext cx="548994" cy="777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6207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3A2059C7-2D8C-C5AA-F1A0-68CAD2259C9D}"/>
              </a:ext>
            </a:extLst>
          </p:cNvPr>
          <p:cNvSpPr/>
          <p:nvPr userDrawn="1"/>
        </p:nvSpPr>
        <p:spPr>
          <a:xfrm flipV="1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67000">
                <a:schemeClr val="accent1">
                  <a:lumMod val="45000"/>
                  <a:lumOff val="55000"/>
                  <a:alpha val="70000"/>
                </a:schemeClr>
              </a:gs>
              <a:gs pos="100000">
                <a:schemeClr val="accent1">
                  <a:lumMod val="45000"/>
                  <a:lumOff val="55000"/>
                  <a:alpha val="50000"/>
                </a:schemeClr>
              </a:gs>
              <a:gs pos="34000">
                <a:schemeClr val="accent1">
                  <a:lumMod val="30000"/>
                  <a:lumOff val="70000"/>
                  <a:alpha val="8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0D9BF774-3898-75A8-8D6E-2D192F2956D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67000">
                <a:schemeClr val="accent1">
                  <a:lumMod val="45000"/>
                  <a:lumOff val="55000"/>
                  <a:alpha val="40000"/>
                </a:schemeClr>
              </a:gs>
              <a:gs pos="100000">
                <a:schemeClr val="accent1">
                  <a:lumMod val="45000"/>
                  <a:lumOff val="55000"/>
                  <a:alpha val="20000"/>
                </a:schemeClr>
              </a:gs>
              <a:gs pos="34000">
                <a:schemeClr val="accent1">
                  <a:lumMod val="30000"/>
                  <a:lumOff val="70000"/>
                  <a:alpha val="6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D95B5B30-EAE6-475D-9E77-B9C4E87F9C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pic>
        <p:nvPicPr>
          <p:cNvPr id="44" name="图片 43">
            <a:extLst>
              <a:ext uri="{FF2B5EF4-FFF2-40B4-BE49-F238E27FC236}">
                <a16:creationId xmlns:a16="http://schemas.microsoft.com/office/drawing/2014/main" id="{1DFA4CCA-01E2-426A-906A-04F181ADCDC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9555" t="-7501" r="29821" b="46352"/>
          <a:stretch/>
        </p:blipFill>
        <p:spPr>
          <a:xfrm rot="5400000" flipV="1">
            <a:off x="8509278" y="-253722"/>
            <a:ext cx="3428999" cy="3936445"/>
          </a:xfrm>
          <a:prstGeom prst="rect">
            <a:avLst/>
          </a:prstGeom>
        </p:spPr>
      </p:pic>
      <p:pic>
        <p:nvPicPr>
          <p:cNvPr id="45" name="图片 44">
            <a:extLst>
              <a:ext uri="{FF2B5EF4-FFF2-40B4-BE49-F238E27FC236}">
                <a16:creationId xmlns:a16="http://schemas.microsoft.com/office/drawing/2014/main" id="{DB96EBBC-3790-4F56-BDDC-931F7BA5E26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2306" t="2027" r="27447" b="36824"/>
          <a:stretch/>
        </p:blipFill>
        <p:spPr>
          <a:xfrm rot="10800000" flipV="1">
            <a:off x="1" y="3528201"/>
            <a:ext cx="1917697" cy="3329798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95F4F64A-E881-4FB0-B6FC-FA706B07842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0000" y="5760000"/>
            <a:ext cx="548994" cy="777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0019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A51D1315-8C94-E4EE-A59B-9EE0F1800D2B}"/>
              </a:ext>
            </a:extLst>
          </p:cNvPr>
          <p:cNvSpPr/>
          <p:nvPr userDrawn="1"/>
        </p:nvSpPr>
        <p:spPr>
          <a:xfrm flipV="1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67000">
                <a:schemeClr val="accent1">
                  <a:lumMod val="45000"/>
                  <a:lumOff val="55000"/>
                  <a:alpha val="70000"/>
                </a:schemeClr>
              </a:gs>
              <a:gs pos="100000">
                <a:schemeClr val="accent1">
                  <a:lumMod val="45000"/>
                  <a:lumOff val="55000"/>
                  <a:alpha val="50000"/>
                </a:schemeClr>
              </a:gs>
              <a:gs pos="34000">
                <a:schemeClr val="accent1">
                  <a:lumMod val="30000"/>
                  <a:lumOff val="70000"/>
                  <a:alpha val="8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B0A86408-4E8A-45DA-A766-CB86CD113396}"/>
              </a:ext>
            </a:extLst>
          </p:cNvPr>
          <p:cNvSpPr/>
          <p:nvPr/>
        </p:nvSpPr>
        <p:spPr>
          <a:xfrm>
            <a:off x="0" y="-1"/>
            <a:ext cx="12192000" cy="6858000"/>
          </a:xfrm>
          <a:prstGeom prst="rect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67000">
                <a:schemeClr val="accent1">
                  <a:lumMod val="45000"/>
                  <a:lumOff val="55000"/>
                  <a:alpha val="40000"/>
                </a:schemeClr>
              </a:gs>
              <a:gs pos="100000">
                <a:schemeClr val="accent1">
                  <a:lumMod val="45000"/>
                  <a:lumOff val="55000"/>
                  <a:alpha val="20000"/>
                </a:schemeClr>
              </a:gs>
              <a:gs pos="34000">
                <a:schemeClr val="accent1">
                  <a:lumMod val="30000"/>
                  <a:lumOff val="70000"/>
                  <a:alpha val="6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/>
          </a:p>
        </p:txBody>
      </p:sp>
      <p:pic>
        <p:nvPicPr>
          <p:cNvPr id="44" name="图片 43">
            <a:extLst>
              <a:ext uri="{FF2B5EF4-FFF2-40B4-BE49-F238E27FC236}">
                <a16:creationId xmlns:a16="http://schemas.microsoft.com/office/drawing/2014/main" id="{1DFA4CCA-01E2-426A-906A-04F181ADCDC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9555" t="-7501" r="29821" b="46352"/>
          <a:stretch/>
        </p:blipFill>
        <p:spPr>
          <a:xfrm rot="5400000" flipV="1">
            <a:off x="8509278" y="-253722"/>
            <a:ext cx="3428999" cy="3936445"/>
          </a:xfrm>
          <a:prstGeom prst="rect">
            <a:avLst/>
          </a:prstGeom>
        </p:spPr>
      </p:pic>
      <p:pic>
        <p:nvPicPr>
          <p:cNvPr id="45" name="图片 44">
            <a:extLst>
              <a:ext uri="{FF2B5EF4-FFF2-40B4-BE49-F238E27FC236}">
                <a16:creationId xmlns:a16="http://schemas.microsoft.com/office/drawing/2014/main" id="{DB96EBBC-3790-4F56-BDDC-931F7BA5E26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2306" t="2027" r="27447" b="36824"/>
          <a:stretch/>
        </p:blipFill>
        <p:spPr>
          <a:xfrm rot="10800000" flipV="1">
            <a:off x="1" y="3528201"/>
            <a:ext cx="1917697" cy="332979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C9152925-D6BC-4352-9DEE-38C8FF9D350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1503" y="5760000"/>
            <a:ext cx="548994" cy="777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1560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版式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id="{B0A86408-4E8A-45DA-A766-CB86CD113396}"/>
              </a:ext>
            </a:extLst>
          </p:cNvPr>
          <p:cNvSpPr/>
          <p:nvPr userDrawn="1"/>
        </p:nvSpPr>
        <p:spPr>
          <a:xfrm>
            <a:off x="0" y="-1"/>
            <a:ext cx="12209857" cy="6858000"/>
          </a:xfrm>
          <a:prstGeom prst="rect">
            <a:avLst/>
          </a:prstGeom>
          <a:gradFill>
            <a:gsLst>
              <a:gs pos="0">
                <a:srgbClr val="F9F9FA">
                  <a:alpha val="50000"/>
                </a:srgbClr>
              </a:gs>
              <a:gs pos="100000">
                <a:srgbClr val="B4A99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/>
          </a:p>
        </p:txBody>
      </p:sp>
      <p:pic>
        <p:nvPicPr>
          <p:cNvPr id="44" name="图片 43">
            <a:extLst>
              <a:ext uri="{FF2B5EF4-FFF2-40B4-BE49-F238E27FC236}">
                <a16:creationId xmlns:a16="http://schemas.microsoft.com/office/drawing/2014/main" id="{1DFA4CCA-01E2-426A-906A-04F181ADCDC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9555" t="-7501" r="29821" b="46352"/>
          <a:stretch/>
        </p:blipFill>
        <p:spPr>
          <a:xfrm rot="5400000" flipV="1">
            <a:off x="8509278" y="-253722"/>
            <a:ext cx="3428999" cy="3936445"/>
          </a:xfrm>
          <a:prstGeom prst="rect">
            <a:avLst/>
          </a:prstGeom>
        </p:spPr>
      </p:pic>
      <p:pic>
        <p:nvPicPr>
          <p:cNvPr id="45" name="图片 44">
            <a:extLst>
              <a:ext uri="{FF2B5EF4-FFF2-40B4-BE49-F238E27FC236}">
                <a16:creationId xmlns:a16="http://schemas.microsoft.com/office/drawing/2014/main" id="{DB96EBBC-3790-4F56-BDDC-931F7BA5E26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2306" t="2027" r="27447" b="36824"/>
          <a:stretch/>
        </p:blipFill>
        <p:spPr>
          <a:xfrm rot="10800000" flipV="1">
            <a:off x="1" y="3528201"/>
            <a:ext cx="1917697" cy="3329798"/>
          </a:xfrm>
          <a:prstGeom prst="rect">
            <a:avLst/>
          </a:prstGeom>
        </p:spPr>
      </p:pic>
      <p:cxnSp>
        <p:nvCxnSpPr>
          <p:cNvPr id="46" name="直接连接符 45">
            <a:extLst>
              <a:ext uri="{FF2B5EF4-FFF2-40B4-BE49-F238E27FC236}">
                <a16:creationId xmlns:a16="http://schemas.microsoft.com/office/drawing/2014/main" id="{6665B138-40CD-4A9C-A025-D5A9369919C2}"/>
              </a:ext>
            </a:extLst>
          </p:cNvPr>
          <p:cNvCxnSpPr>
            <a:cxnSpLocks/>
          </p:cNvCxnSpPr>
          <p:nvPr/>
        </p:nvCxnSpPr>
        <p:spPr>
          <a:xfrm>
            <a:off x="11753850" y="6343702"/>
            <a:ext cx="4381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>
            <a:extLst>
              <a:ext uri="{FF2B5EF4-FFF2-40B4-BE49-F238E27FC236}">
                <a16:creationId xmlns:a16="http://schemas.microsoft.com/office/drawing/2014/main" id="{2CD9781E-FF80-4E49-BB5B-8099F661954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0000" y="5760000"/>
            <a:ext cx="548994" cy="777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237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61F18504-D86E-411A-B171-2A74DE296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02" y="0"/>
            <a:ext cx="10858500" cy="10287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68A4509-A6D7-41B5-BE28-213FB58E8B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402" y="1130300"/>
            <a:ext cx="10858500" cy="5003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10" name="日期占位符 9">
            <a:extLst>
              <a:ext uri="{FF2B5EF4-FFF2-40B4-BE49-F238E27FC236}">
                <a16:creationId xmlns:a16="http://schemas.microsoft.com/office/drawing/2014/main" id="{6DEDA773-1B71-4202-AD8A-0D33468FE9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401732" y="6235704"/>
            <a:ext cx="1388536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C31567F-58FD-40B3-A9DF-CC8DCC45D05E}" type="datetimeFigureOut">
              <a:rPr lang="zh-CN" altLang="en-US" smtClean="0"/>
              <a:t>2026/10/23</a:t>
            </a:fld>
            <a:endParaRPr lang="zh-CN" altLang="en-US"/>
          </a:p>
        </p:txBody>
      </p:sp>
      <p:sp>
        <p:nvSpPr>
          <p:cNvPr id="11" name="页脚占位符 10">
            <a:extLst>
              <a:ext uri="{FF2B5EF4-FFF2-40B4-BE49-F238E27FC236}">
                <a16:creationId xmlns:a16="http://schemas.microsoft.com/office/drawing/2014/main" id="{C0483E03-0186-4754-8285-0D57953FBD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0402" y="6235704"/>
            <a:ext cx="4140201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2" name="灯片编号占位符 11">
            <a:extLst>
              <a:ext uri="{FF2B5EF4-FFF2-40B4-BE49-F238E27FC236}">
                <a16:creationId xmlns:a16="http://schemas.microsoft.com/office/drawing/2014/main" id="{7E8030F2-F0B4-4140-B9B5-8B5B27074E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71305" y="6235704"/>
            <a:ext cx="2547595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A86A3F7-F2F5-4AAC-A263-4E17CDD5FF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1619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73" r:id="rId2"/>
    <p:sldLayoutId id="2147483665" r:id="rId3"/>
    <p:sldLayoutId id="2147483666" r:id="rId4"/>
    <p:sldLayoutId id="2147483672" r:id="rId5"/>
    <p:sldLayoutId id="2147483671" r:id="rId6"/>
  </p:sldLayoutIdLst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16">
          <p15:clr>
            <a:srgbClr val="F26B43"/>
          </p15:clr>
        </p15:guide>
        <p15:guide id="2" pos="7256">
          <p15:clr>
            <a:srgbClr val="F26B43"/>
          </p15:clr>
        </p15:guide>
        <p15:guide id="3" orient="horz" pos="648">
          <p15:clr>
            <a:srgbClr val="F26B43"/>
          </p15:clr>
        </p15:guide>
        <p15:guide id="4" orient="horz" pos="712">
          <p15:clr>
            <a:srgbClr val="F26B43"/>
          </p15:clr>
        </p15:guide>
        <p15:guide id="5" orient="horz" pos="3928">
          <p15:clr>
            <a:srgbClr val="F26B43"/>
          </p15:clr>
        </p15:guide>
        <p15:guide id="6" orient="horz" pos="3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7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7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8.png"/><Relationship Id="rId5" Type="http://schemas.openxmlformats.org/officeDocument/2006/relationships/image" Target="../media/image6.jpeg"/><Relationship Id="rId4" Type="http://schemas.openxmlformats.org/officeDocument/2006/relationships/notesSlide" Target="../notesSlides/notesSlide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9.emf"/><Relationship Id="rId5" Type="http://schemas.openxmlformats.org/officeDocument/2006/relationships/package" Target="../embeddings/Microsoft_PowerPoint_Presentation.pptx"/><Relationship Id="rId4" Type="http://schemas.openxmlformats.org/officeDocument/2006/relationships/image" Target="../media/image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4" Type="http://schemas.openxmlformats.org/officeDocument/2006/relationships/comments" Target="../comments/commen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3B8D324-518D-FBE2-87F8-FDEC9CACC8B8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2272545" y="4493344"/>
            <a:ext cx="2764744" cy="1186510"/>
          </a:xfrm>
        </p:spPr>
        <p:txBody>
          <a:bodyPr vert="horz">
            <a:normAutofit/>
          </a:bodyPr>
          <a:lstStyle/>
          <a:p>
            <a:pPr marL="0" indent="0" algn="r">
              <a:lnSpc>
                <a:spcPct val="110000"/>
              </a:lnSpc>
              <a:spcBef>
                <a:spcPts val="0"/>
              </a:spcBef>
              <a:buNone/>
            </a:pPr>
            <a:r>
              <a:rPr lang="zh-CN" altLang="en-US" sz="3200" b="1" dirty="0">
                <a:solidFill>
                  <a:schemeClr val="accent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幫助男人</a:t>
            </a:r>
            <a:endParaRPr lang="en-US" altLang="zh-CN" sz="3200" b="1" dirty="0">
              <a:solidFill>
                <a:schemeClr val="accent1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marL="0" indent="0" algn="r">
              <a:lnSpc>
                <a:spcPct val="110000"/>
              </a:lnSpc>
              <a:spcBef>
                <a:spcPts val="0"/>
              </a:spcBef>
              <a:buNone/>
            </a:pPr>
            <a:r>
              <a:rPr lang="zh-CN" altLang="en-US" sz="3200" b="1" dirty="0">
                <a:solidFill>
                  <a:schemeClr val="accent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在生命中得勝</a:t>
            </a:r>
          </a:p>
        </p:txBody>
      </p:sp>
      <p:sp>
        <p:nvSpPr>
          <p:cNvPr id="7" name="文本占位符 2">
            <a:extLst>
              <a:ext uri="{FF2B5EF4-FFF2-40B4-BE49-F238E27FC236}">
                <a16:creationId xmlns:a16="http://schemas.microsoft.com/office/drawing/2014/main" id="{A6380409-C387-4B19-82CA-458FE231EDA7}"/>
              </a:ext>
            </a:extLst>
          </p:cNvPr>
          <p:cNvSpPr txBox="1">
            <a:spLocks/>
          </p:cNvSpPr>
          <p:nvPr/>
        </p:nvSpPr>
        <p:spPr>
          <a:xfrm>
            <a:off x="7012194" y="4493344"/>
            <a:ext cx="2370594" cy="9491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354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lang="zh-CN" altLang="en-US" sz="2800" b="1" kern="1200" spc="0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+mj-lt"/>
                <a:ea typeface="+mj-ea"/>
                <a:cs typeface="+mj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zh-CN" altLang="en-US" sz="3200" dirty="0">
                <a:solidFill>
                  <a:schemeClr val="accent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建造男人</a:t>
            </a:r>
            <a:endParaRPr lang="en-US" altLang="zh-CN" sz="3200" dirty="0">
              <a:solidFill>
                <a:schemeClr val="accent1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+mn-cs"/>
            </a:endParaRPr>
          </a:p>
          <a:p>
            <a:pPr algn="l">
              <a:lnSpc>
                <a:spcPct val="110000"/>
              </a:lnSpc>
              <a:spcBef>
                <a:spcPts val="0"/>
              </a:spcBef>
            </a:pPr>
            <a:r>
              <a:rPr lang="zh-CN" altLang="en-US" sz="3200" dirty="0">
                <a:solidFill>
                  <a:schemeClr val="accent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n-cs"/>
              </a:rPr>
              <a:t>使教會成長</a:t>
            </a:r>
          </a:p>
        </p:txBody>
      </p:sp>
      <p:sp>
        <p:nvSpPr>
          <p:cNvPr id="5" name="文本框 6">
            <a:extLst>
              <a:ext uri="{FF2B5EF4-FFF2-40B4-BE49-F238E27FC236}">
                <a16:creationId xmlns:a16="http://schemas.microsoft.com/office/drawing/2014/main" id="{A174C97F-E347-4D3D-A1F9-6E6D74D8F482}"/>
              </a:ext>
            </a:extLst>
          </p:cNvPr>
          <p:cNvSpPr txBox="1"/>
          <p:nvPr/>
        </p:nvSpPr>
        <p:spPr>
          <a:xfrm>
            <a:off x="1529751" y="599970"/>
            <a:ext cx="10046899" cy="3893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54">
              <a:spcBef>
                <a:spcPct val="0"/>
              </a:spcBef>
            </a:pPr>
            <a:r>
              <a:rPr lang="zh-CN" altLang="en-US" sz="60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DFKai-SB" panose="03000509000000000000" pitchFamily="65" charset="-120"/>
                <a:ea typeface="DFKai-SB" panose="03000509000000000000" pitchFamily="65" charset="-120"/>
                <a:cs typeface="+mj-cs"/>
              </a:rPr>
              <a:t>男人是勇士</a:t>
            </a:r>
            <a:endParaRPr lang="en-US" altLang="zh-CN" sz="6000" b="1" dirty="0">
              <a:gradFill>
                <a:gsLst>
                  <a:gs pos="100000">
                    <a:schemeClr val="accent1"/>
                  </a:gs>
                  <a:gs pos="74000">
                    <a:schemeClr val="accent1">
                      <a:lumMod val="60000"/>
                      <a:lumOff val="40000"/>
                    </a:schemeClr>
                  </a:gs>
                  <a:gs pos="52000">
                    <a:schemeClr val="accent1"/>
                  </a:gs>
                  <a:gs pos="27000">
                    <a:schemeClr val="accent1">
                      <a:lumMod val="60000"/>
                      <a:lumOff val="40000"/>
                    </a:schemeClr>
                  </a:gs>
                  <a:gs pos="0">
                    <a:schemeClr val="accent1"/>
                  </a:gs>
                </a:gsLst>
                <a:lin ang="2700000" scaled="0"/>
              </a:gradFill>
              <a:latin typeface="DFKai-SB" panose="03000509000000000000" pitchFamily="65" charset="-120"/>
              <a:ea typeface="DFKai-SB" panose="03000509000000000000" pitchFamily="65" charset="-120"/>
              <a:cs typeface="+mj-cs"/>
            </a:endParaRPr>
          </a:p>
          <a:p>
            <a:pPr algn="ctr" defTabSz="914354">
              <a:spcBef>
                <a:spcPct val="0"/>
              </a:spcBef>
            </a:pPr>
            <a:r>
              <a:rPr lang="zh-CN" altLang="en-US" sz="187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DFKai-SB" panose="03000509000000000000" pitchFamily="65" charset="-120"/>
                <a:ea typeface="DFKai-SB" panose="03000509000000000000" pitchFamily="65" charset="-120"/>
                <a:cs typeface="+mj-cs"/>
              </a:rPr>
              <a:t>結業典禮</a:t>
            </a:r>
          </a:p>
        </p:txBody>
      </p:sp>
    </p:spTree>
    <p:extLst>
      <p:ext uri="{BB962C8B-B14F-4D97-AF65-F5344CB8AC3E}">
        <p14:creationId xmlns:p14="http://schemas.microsoft.com/office/powerpoint/2010/main" val="16222450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E989E2B8-7875-40B4-B28A-861B344501C8}"/>
              </a:ext>
            </a:extLst>
          </p:cNvPr>
          <p:cNvSpPr txBox="1"/>
          <p:nvPr/>
        </p:nvSpPr>
        <p:spPr>
          <a:xfrm>
            <a:off x="1259758" y="1051729"/>
            <a:ext cx="6871519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/>
              <a:t>前期準備：</a:t>
            </a:r>
            <a:endParaRPr lang="en-US" altLang="zh-CN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結業證書準備</a:t>
            </a:r>
            <a:endParaRPr lang="en-US" altLang="zh-CN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dirty="0"/>
              <a:t>證書申請（至少提前一周申請）</a:t>
            </a:r>
            <a:endParaRPr lang="en-US" altLang="zh-CN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zh-CN" dirty="0"/>
              <a:t>300</a:t>
            </a:r>
            <a:r>
              <a:rPr lang="zh-CN" altLang="en-US" dirty="0"/>
              <a:t>克</a:t>
            </a:r>
            <a:r>
              <a:rPr lang="en-US" altLang="zh-CN" dirty="0"/>
              <a:t>A4</a:t>
            </a:r>
            <a:r>
              <a:rPr lang="zh-CN" altLang="en-US" dirty="0"/>
              <a:t>銅版紙彩色列印</a:t>
            </a:r>
            <a:endParaRPr lang="en-US" altLang="zh-CN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dirty="0"/>
              <a:t>帶領勇士簽名</a:t>
            </a: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勇士</a:t>
            </a:r>
            <a:r>
              <a:rPr lang="en-US" altLang="zh-CN" dirty="0"/>
              <a:t>T</a:t>
            </a:r>
            <a:r>
              <a:rPr lang="zh-CN" altLang="en-US" dirty="0"/>
              <a:t>恤準備（</a:t>
            </a:r>
            <a:r>
              <a:rPr lang="en-US" altLang="zh-CN" dirty="0"/>
              <a:t>T</a:t>
            </a:r>
            <a:r>
              <a:rPr lang="zh-CN" altLang="en-US" dirty="0"/>
              <a:t>恤</a:t>
            </a:r>
            <a:r>
              <a:rPr lang="en-US" altLang="zh-CN" dirty="0"/>
              <a:t>/</a:t>
            </a:r>
            <a:r>
              <a:rPr lang="zh-CN" altLang="en-US" dirty="0"/>
              <a:t>馬甲</a:t>
            </a:r>
            <a:r>
              <a:rPr lang="en-US" altLang="zh-CN" dirty="0"/>
              <a:t>/</a:t>
            </a:r>
            <a:r>
              <a:rPr lang="zh-CN" altLang="en-US" dirty="0"/>
              <a:t>襯衫，提前</a:t>
            </a:r>
            <a:r>
              <a:rPr lang="en-US" altLang="zh-CN" dirty="0"/>
              <a:t>2</a:t>
            </a:r>
            <a:r>
              <a:rPr lang="zh-CN" altLang="en-US" dirty="0"/>
              <a:t>周申請）</a:t>
            </a: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人員邀請</a:t>
            </a:r>
            <a:endParaRPr lang="en-US" altLang="zh-CN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dirty="0"/>
              <a:t>邀請結業的勇士</a:t>
            </a:r>
            <a:endParaRPr lang="en-US" altLang="zh-CN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dirty="0"/>
              <a:t>邀請潛在的學員（教會呼召</a:t>
            </a:r>
            <a:r>
              <a:rPr lang="en-US" altLang="zh-CN" dirty="0"/>
              <a:t>/</a:t>
            </a:r>
            <a:r>
              <a:rPr lang="zh-CN" altLang="en-US" dirty="0"/>
              <a:t>帶領勇士邀請</a:t>
            </a:r>
            <a:r>
              <a:rPr lang="en-US" altLang="zh-CN" dirty="0"/>
              <a:t>/</a:t>
            </a:r>
            <a:r>
              <a:rPr lang="zh-CN" altLang="en-US" dirty="0"/>
              <a:t>結業的勇士邀請）</a:t>
            </a:r>
            <a:endParaRPr lang="en-US" altLang="zh-CN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CN" altLang="en-US" dirty="0"/>
              <a:t>邀請其它教會的牧者</a:t>
            </a: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場地（投影，拍照，錄影）</a:t>
            </a: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前期學習相關的視頻製作</a:t>
            </a: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教材展示</a:t>
            </a: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聚餐（如果有）</a:t>
            </a:r>
            <a:endParaRPr lang="en-US" altLang="zh-CN" dirty="0"/>
          </a:p>
        </p:txBody>
      </p:sp>
      <p:graphicFrame>
        <p:nvGraphicFramePr>
          <p:cNvPr id="5" name="对象 4">
            <a:extLst>
              <a:ext uri="{FF2B5EF4-FFF2-40B4-BE49-F238E27FC236}">
                <a16:creationId xmlns:a16="http://schemas.microsoft.com/office/drawing/2014/main" id="{A79FE042-AD11-49BF-862A-1447CAFC38A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1954232"/>
              </p:ext>
            </p:extLst>
          </p:nvPr>
        </p:nvGraphicFramePr>
        <p:xfrm>
          <a:off x="9866671" y="1640707"/>
          <a:ext cx="914400" cy="781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8" name="Worksheet" showAsIcon="1" r:id="rId3" imgW="914324" imgH="781088" progId="Excel.Sheet.12">
                  <p:embed/>
                </p:oleObj>
              </mc:Choice>
              <mc:Fallback>
                <p:oleObj name="Worksheet" showAsIcon="1" r:id="rId3" imgW="914324" imgH="781088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866671" y="1640707"/>
                        <a:ext cx="914400" cy="781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703218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970797-3555-4DD1-64A2-2560E0FB44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8F0E1C94-34B8-47B6-A2D3-F266D5AEE550}"/>
              </a:ext>
            </a:extLst>
          </p:cNvPr>
          <p:cNvSpPr txBox="1"/>
          <p:nvPr/>
        </p:nvSpPr>
        <p:spPr>
          <a:xfrm>
            <a:off x="1373139" y="1951672"/>
            <a:ext cx="2584174" cy="2477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54">
              <a:spcBef>
                <a:spcPct val="0"/>
              </a:spcBef>
            </a:pPr>
            <a:r>
              <a:rPr lang="zh-CN" altLang="en-US" sz="155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DFKai-SB" panose="03000509000000000000" pitchFamily="65" charset="-120"/>
                <a:ea typeface="DFKai-SB" panose="03000509000000000000" pitchFamily="65" charset="-120"/>
                <a:cs typeface="+mj-cs"/>
              </a:rPr>
              <a:t>開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6F6BE99-71CC-48CC-A044-51B82CB13860}"/>
              </a:ext>
            </a:extLst>
          </p:cNvPr>
          <p:cNvSpPr txBox="1"/>
          <p:nvPr/>
        </p:nvSpPr>
        <p:spPr>
          <a:xfrm>
            <a:off x="3647894" y="1549833"/>
            <a:ext cx="2019631" cy="2477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5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DFKai-SB" panose="03000509000000000000" pitchFamily="65" charset="-120"/>
                <a:ea typeface="DFKai-SB" panose="03000509000000000000" pitchFamily="65" charset="-120"/>
                <a:cs typeface="+mj-cs"/>
              </a:rPr>
              <a:t>場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54AF6A9-CE42-4764-87F0-5A6C4BC341EF}"/>
              </a:ext>
            </a:extLst>
          </p:cNvPr>
          <p:cNvSpPr txBox="1"/>
          <p:nvPr/>
        </p:nvSpPr>
        <p:spPr>
          <a:xfrm>
            <a:off x="6084210" y="1780653"/>
            <a:ext cx="2584174" cy="2477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5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Curlz MT" panose="04040404050702020202" pitchFamily="82" charset="0"/>
                <a:ea typeface="DFKai-SB" panose="03000509000000000000" pitchFamily="65" charset="-120"/>
                <a:cs typeface="+mj-cs"/>
              </a:rPr>
              <a:t>禱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8D55FD6-03B2-4DA3-A34D-0B2373152EE6}"/>
              </a:ext>
            </a:extLst>
          </p:cNvPr>
          <p:cNvSpPr txBox="1"/>
          <p:nvPr/>
        </p:nvSpPr>
        <p:spPr>
          <a:xfrm>
            <a:off x="8270870" y="2182504"/>
            <a:ext cx="2067339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华文行楷" panose="02010800040101010101" pitchFamily="2" charset="-122"/>
                <a:ea typeface="华文行楷" panose="02010800040101010101" pitchFamily="2" charset="-122"/>
                <a:cs typeface="+mj-cs"/>
              </a:rPr>
              <a:t>告</a:t>
            </a:r>
          </a:p>
        </p:txBody>
      </p:sp>
      <p:sp>
        <p:nvSpPr>
          <p:cNvPr id="10" name="任意多边形: 形状 9">
            <a:extLst>
              <a:ext uri="{FF2B5EF4-FFF2-40B4-BE49-F238E27FC236}">
                <a16:creationId xmlns:a16="http://schemas.microsoft.com/office/drawing/2014/main" id="{6A3F57D6-948C-4896-A244-9E79E3920657}"/>
              </a:ext>
            </a:extLst>
          </p:cNvPr>
          <p:cNvSpPr/>
          <p:nvPr/>
        </p:nvSpPr>
        <p:spPr>
          <a:xfrm>
            <a:off x="4898073" y="1270542"/>
            <a:ext cx="1583651" cy="4316913"/>
          </a:xfrm>
          <a:custGeom>
            <a:avLst/>
            <a:gdLst/>
            <a:ahLst/>
            <a:cxnLst/>
            <a:rect l="l" t="t" r="r" b="b"/>
            <a:pathLst>
              <a:path w="1288387" h="3512046">
                <a:moveTo>
                  <a:pt x="1011623" y="0"/>
                </a:moveTo>
                <a:lnTo>
                  <a:pt x="1288387" y="0"/>
                </a:lnTo>
                <a:lnTo>
                  <a:pt x="1288387" y="3512046"/>
                </a:lnTo>
                <a:lnTo>
                  <a:pt x="858925" y="3512046"/>
                </a:lnTo>
                <a:lnTo>
                  <a:pt x="858925" y="775418"/>
                </a:lnTo>
                <a:cubicBezTo>
                  <a:pt x="755535" y="874035"/>
                  <a:pt x="619937" y="972652"/>
                  <a:pt x="452128" y="1071270"/>
                </a:cubicBezTo>
                <a:cubicBezTo>
                  <a:pt x="284320" y="1169887"/>
                  <a:pt x="133611" y="1243850"/>
                  <a:pt x="0" y="1293158"/>
                </a:cubicBezTo>
                <a:lnTo>
                  <a:pt x="0" y="878012"/>
                </a:lnTo>
                <a:cubicBezTo>
                  <a:pt x="240181" y="765079"/>
                  <a:pt x="450140" y="628287"/>
                  <a:pt x="629878" y="467637"/>
                </a:cubicBezTo>
                <a:cubicBezTo>
                  <a:pt x="809616" y="306986"/>
                  <a:pt x="936864" y="151107"/>
                  <a:pt x="1011623" y="0"/>
                </a:cubicBezTo>
                <a:close/>
              </a:path>
            </a:pathLst>
          </a:custGeom>
          <a:blipFill dpi="0" rotWithShape="1">
            <a:blip r:embed="rId3">
              <a:alphaModFix amt="15000"/>
            </a:blip>
            <a:srcRect/>
            <a:tile tx="0" ty="0" sx="100000" sy="100000" flip="none" algn="tl"/>
          </a:blipFill>
          <a:ln>
            <a:noFill/>
          </a:ln>
          <a:effectLst>
            <a:outerShdw blurRad="76200" dir="13500000" sy="23000" kx="1200000" algn="b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760206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任意多边形: 形状 11">
            <a:extLst>
              <a:ext uri="{FF2B5EF4-FFF2-40B4-BE49-F238E27FC236}">
                <a16:creationId xmlns:a16="http://schemas.microsoft.com/office/drawing/2014/main" id="{5D55AC34-3A21-44ED-8FB8-BBE10774AFCC}"/>
              </a:ext>
            </a:extLst>
          </p:cNvPr>
          <p:cNvSpPr/>
          <p:nvPr/>
        </p:nvSpPr>
        <p:spPr>
          <a:xfrm>
            <a:off x="7464985" y="1313888"/>
            <a:ext cx="2992394" cy="4544970"/>
          </a:xfrm>
          <a:custGeom>
            <a:avLst/>
            <a:gdLst/>
            <a:ahLst/>
            <a:cxnLst/>
            <a:rect l="l" t="t" r="r" b="b"/>
            <a:pathLst>
              <a:path w="2312320" h="3512046">
                <a:moveTo>
                  <a:pt x="1217192" y="0"/>
                </a:moveTo>
                <a:cubicBezTo>
                  <a:pt x="1552808" y="0"/>
                  <a:pt x="1818439" y="93050"/>
                  <a:pt x="2014082" y="279151"/>
                </a:cubicBezTo>
                <a:cubicBezTo>
                  <a:pt x="2209726" y="465251"/>
                  <a:pt x="2307548" y="695888"/>
                  <a:pt x="2307548" y="971062"/>
                </a:cubicBezTo>
                <a:cubicBezTo>
                  <a:pt x="2307548" y="1111035"/>
                  <a:pt x="2278917" y="1248621"/>
                  <a:pt x="2221656" y="1383822"/>
                </a:cubicBezTo>
                <a:cubicBezTo>
                  <a:pt x="2164394" y="1519023"/>
                  <a:pt x="2069356" y="1661382"/>
                  <a:pt x="1936541" y="1810899"/>
                </a:cubicBezTo>
                <a:cubicBezTo>
                  <a:pt x="1803725" y="1960415"/>
                  <a:pt x="1583030" y="2165603"/>
                  <a:pt x="1274453" y="2426461"/>
                </a:cubicBezTo>
                <a:cubicBezTo>
                  <a:pt x="1016776" y="2642783"/>
                  <a:pt x="851354" y="2789516"/>
                  <a:pt x="778186" y="2866660"/>
                </a:cubicBezTo>
                <a:cubicBezTo>
                  <a:pt x="705019" y="2943804"/>
                  <a:pt x="644575" y="3021346"/>
                  <a:pt x="596857" y="3099285"/>
                </a:cubicBezTo>
                <a:lnTo>
                  <a:pt x="2312320" y="3099285"/>
                </a:lnTo>
                <a:lnTo>
                  <a:pt x="2312320" y="3512046"/>
                </a:lnTo>
                <a:lnTo>
                  <a:pt x="382" y="3512046"/>
                </a:lnTo>
                <a:cubicBezTo>
                  <a:pt x="-2799" y="3408657"/>
                  <a:pt x="13902" y="3309245"/>
                  <a:pt x="50487" y="3213809"/>
                </a:cubicBezTo>
                <a:cubicBezTo>
                  <a:pt x="109338" y="3056339"/>
                  <a:pt x="203581" y="2901255"/>
                  <a:pt x="333215" y="2748558"/>
                </a:cubicBezTo>
                <a:cubicBezTo>
                  <a:pt x="462849" y="2595860"/>
                  <a:pt x="650143" y="2419303"/>
                  <a:pt x="895095" y="2218888"/>
                </a:cubicBezTo>
                <a:cubicBezTo>
                  <a:pt x="1275248" y="1907130"/>
                  <a:pt x="1532130" y="1660189"/>
                  <a:pt x="1665741" y="1478066"/>
                </a:cubicBezTo>
                <a:cubicBezTo>
                  <a:pt x="1799351" y="1295942"/>
                  <a:pt x="1866156" y="1123759"/>
                  <a:pt x="1866156" y="961518"/>
                </a:cubicBezTo>
                <a:cubicBezTo>
                  <a:pt x="1866156" y="791324"/>
                  <a:pt x="1805316" y="647772"/>
                  <a:pt x="1683635" y="530863"/>
                </a:cubicBezTo>
                <a:cubicBezTo>
                  <a:pt x="1561954" y="413954"/>
                  <a:pt x="1403292" y="355499"/>
                  <a:pt x="1207648" y="355499"/>
                </a:cubicBezTo>
                <a:cubicBezTo>
                  <a:pt x="1000870" y="355499"/>
                  <a:pt x="835448" y="417533"/>
                  <a:pt x="711381" y="541600"/>
                </a:cubicBezTo>
                <a:cubicBezTo>
                  <a:pt x="587314" y="665666"/>
                  <a:pt x="524485" y="837451"/>
                  <a:pt x="522894" y="1056954"/>
                </a:cubicBezTo>
                <a:lnTo>
                  <a:pt x="81503" y="1011622"/>
                </a:lnTo>
                <a:cubicBezTo>
                  <a:pt x="111724" y="682368"/>
                  <a:pt x="225452" y="431451"/>
                  <a:pt x="422687" y="258870"/>
                </a:cubicBezTo>
                <a:cubicBezTo>
                  <a:pt x="619921" y="86290"/>
                  <a:pt x="884756" y="0"/>
                  <a:pt x="1217192" y="0"/>
                </a:cubicBezTo>
                <a:close/>
              </a:path>
            </a:pathLst>
          </a:custGeom>
          <a:blipFill dpi="0" rotWithShape="1">
            <a:blip r:embed="rId3">
              <a:alphaModFix amt="15000"/>
            </a:blip>
            <a:srcRect/>
            <a:tile tx="0" ty="0" sx="100000" sy="100000" flip="none" algn="tl"/>
          </a:blipFill>
          <a:ln>
            <a:noFill/>
          </a:ln>
          <a:effectLst>
            <a:outerShdw blurRad="76200" dir="13500000" sy="23000" kx="1200000" algn="b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0E7DE32-2FBA-4DBA-B4B1-803510BD7AB7}"/>
              </a:ext>
            </a:extLst>
          </p:cNvPr>
          <p:cNvSpPr txBox="1"/>
          <p:nvPr/>
        </p:nvSpPr>
        <p:spPr>
          <a:xfrm>
            <a:off x="1618909" y="2182505"/>
            <a:ext cx="258417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54">
              <a:spcBef>
                <a:spcPct val="0"/>
              </a:spcBef>
            </a:pPr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DFKai-SB" panose="03000509000000000000" pitchFamily="65" charset="-120"/>
                <a:ea typeface="DFKai-SB" panose="03000509000000000000" pitchFamily="65" charset="-120"/>
                <a:cs typeface="+mj-cs"/>
              </a:rPr>
              <a:t>敬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BBD53C6-A5B7-4D8D-9D07-39A6D404A505}"/>
              </a:ext>
            </a:extLst>
          </p:cNvPr>
          <p:cNvSpPr txBox="1"/>
          <p:nvPr/>
        </p:nvSpPr>
        <p:spPr>
          <a:xfrm>
            <a:off x="3946845" y="1656000"/>
            <a:ext cx="2016000" cy="252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DFKai-SB" panose="03000509000000000000" pitchFamily="65" charset="-120"/>
                <a:ea typeface="DFKai-SB" panose="03000509000000000000" pitchFamily="65" charset="-120"/>
                <a:cs typeface="+mj-cs"/>
              </a:rPr>
              <a:t>拜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E34BAF98-7BD6-4AA3-B3FA-EB5519517E9A}"/>
              </a:ext>
            </a:extLst>
          </p:cNvPr>
          <p:cNvSpPr txBox="1"/>
          <p:nvPr/>
        </p:nvSpPr>
        <p:spPr>
          <a:xfrm>
            <a:off x="6226915" y="1656000"/>
            <a:ext cx="2016000" cy="252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DFKai-SB" panose="03000509000000000000" pitchFamily="65" charset="-120"/>
                <a:ea typeface="DFKai-SB" panose="03000509000000000000" pitchFamily="65" charset="-120"/>
                <a:cs typeface="+mj-cs"/>
              </a:rPr>
              <a:t>贊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B22BA81A-B16D-4561-BAAF-7E3154BCD78E}"/>
              </a:ext>
            </a:extLst>
          </p:cNvPr>
          <p:cNvSpPr txBox="1"/>
          <p:nvPr/>
        </p:nvSpPr>
        <p:spPr>
          <a:xfrm>
            <a:off x="8191077" y="2025122"/>
            <a:ext cx="2067339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DFKai-SB" panose="03000509000000000000" pitchFamily="65" charset="-120"/>
                <a:ea typeface="DFKai-SB" panose="03000509000000000000" pitchFamily="65" charset="-120"/>
                <a:cs typeface="+mj-cs"/>
              </a:rPr>
              <a:t>美</a:t>
            </a:r>
          </a:p>
        </p:txBody>
      </p:sp>
    </p:spTree>
    <p:extLst>
      <p:ext uri="{BB962C8B-B14F-4D97-AF65-F5344CB8AC3E}">
        <p14:creationId xmlns:p14="http://schemas.microsoft.com/office/powerpoint/2010/main" val="38296465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任意多边形: 形状 11">
            <a:extLst>
              <a:ext uri="{FF2B5EF4-FFF2-40B4-BE49-F238E27FC236}">
                <a16:creationId xmlns:a16="http://schemas.microsoft.com/office/drawing/2014/main" id="{459A0066-B0B2-45D6-AF6E-36F5B3E771B8}"/>
              </a:ext>
            </a:extLst>
          </p:cNvPr>
          <p:cNvSpPr/>
          <p:nvPr/>
        </p:nvSpPr>
        <p:spPr>
          <a:xfrm>
            <a:off x="4253589" y="791966"/>
            <a:ext cx="3150072" cy="4841540"/>
          </a:xfrm>
          <a:custGeom>
            <a:avLst/>
            <a:gdLst/>
            <a:ahLst/>
            <a:cxnLst/>
            <a:rect l="l" t="t" r="r" b="b"/>
            <a:pathLst>
              <a:path w="2323867" h="3571694">
                <a:moveTo>
                  <a:pt x="1128531" y="0"/>
                </a:moveTo>
                <a:cubicBezTo>
                  <a:pt x="1457785" y="0"/>
                  <a:pt x="1721825" y="104980"/>
                  <a:pt x="1920650" y="314939"/>
                </a:cubicBezTo>
                <a:cubicBezTo>
                  <a:pt x="2084482" y="486724"/>
                  <a:pt x="2166398" y="680777"/>
                  <a:pt x="2166398" y="897099"/>
                </a:cubicBezTo>
                <a:cubicBezTo>
                  <a:pt x="2166398" y="1204085"/>
                  <a:pt x="1998589" y="1449037"/>
                  <a:pt x="1662972" y="1631956"/>
                </a:cubicBezTo>
                <a:cubicBezTo>
                  <a:pt x="1863388" y="1674903"/>
                  <a:pt x="2023641" y="1771134"/>
                  <a:pt x="2143731" y="1920650"/>
                </a:cubicBezTo>
                <a:cubicBezTo>
                  <a:pt x="2263822" y="2070167"/>
                  <a:pt x="2323867" y="2250700"/>
                  <a:pt x="2323867" y="2462250"/>
                </a:cubicBezTo>
                <a:cubicBezTo>
                  <a:pt x="2323867" y="2769236"/>
                  <a:pt x="2211730" y="3030889"/>
                  <a:pt x="1987455" y="3247211"/>
                </a:cubicBezTo>
                <a:cubicBezTo>
                  <a:pt x="1763180" y="3463533"/>
                  <a:pt x="1484030" y="3571694"/>
                  <a:pt x="1150004" y="3571694"/>
                </a:cubicBezTo>
                <a:cubicBezTo>
                  <a:pt x="833474" y="3571694"/>
                  <a:pt x="571025" y="3480632"/>
                  <a:pt x="362657" y="3298508"/>
                </a:cubicBezTo>
                <a:cubicBezTo>
                  <a:pt x="154288" y="3116384"/>
                  <a:pt x="33402" y="2878192"/>
                  <a:pt x="0" y="2583931"/>
                </a:cubicBezTo>
                <a:lnTo>
                  <a:pt x="648965" y="2505196"/>
                </a:lnTo>
                <a:cubicBezTo>
                  <a:pt x="669642" y="2670618"/>
                  <a:pt x="725313" y="2797071"/>
                  <a:pt x="815978" y="2884554"/>
                </a:cubicBezTo>
                <a:cubicBezTo>
                  <a:pt x="906642" y="2972038"/>
                  <a:pt x="1016393" y="3015779"/>
                  <a:pt x="1145232" y="3015779"/>
                </a:cubicBezTo>
                <a:cubicBezTo>
                  <a:pt x="1283614" y="3015779"/>
                  <a:pt x="1400126" y="2963289"/>
                  <a:pt x="1494766" y="2858309"/>
                </a:cubicBezTo>
                <a:cubicBezTo>
                  <a:pt x="1589407" y="2753330"/>
                  <a:pt x="1636728" y="2611766"/>
                  <a:pt x="1636728" y="2433619"/>
                </a:cubicBezTo>
                <a:cubicBezTo>
                  <a:pt x="1636728" y="2265015"/>
                  <a:pt x="1591395" y="2131405"/>
                  <a:pt x="1500731" y="2032787"/>
                </a:cubicBezTo>
                <a:cubicBezTo>
                  <a:pt x="1410067" y="1934170"/>
                  <a:pt x="1299520" y="1884862"/>
                  <a:pt x="1169091" y="1884862"/>
                </a:cubicBezTo>
                <a:cubicBezTo>
                  <a:pt x="1083199" y="1884862"/>
                  <a:pt x="980605" y="1901563"/>
                  <a:pt x="861310" y="1934966"/>
                </a:cubicBezTo>
                <a:lnTo>
                  <a:pt x="935273" y="1388595"/>
                </a:lnTo>
                <a:cubicBezTo>
                  <a:pt x="1116601" y="1393366"/>
                  <a:pt x="1254983" y="1353999"/>
                  <a:pt x="1350419" y="1270492"/>
                </a:cubicBezTo>
                <a:cubicBezTo>
                  <a:pt x="1445856" y="1186986"/>
                  <a:pt x="1493574" y="1076042"/>
                  <a:pt x="1493574" y="937659"/>
                </a:cubicBezTo>
                <a:cubicBezTo>
                  <a:pt x="1493574" y="819955"/>
                  <a:pt x="1458580" y="726109"/>
                  <a:pt x="1388594" y="656123"/>
                </a:cubicBezTo>
                <a:cubicBezTo>
                  <a:pt x="1318607" y="586137"/>
                  <a:pt x="1225557" y="551143"/>
                  <a:pt x="1109443" y="551143"/>
                </a:cubicBezTo>
                <a:cubicBezTo>
                  <a:pt x="994920" y="551143"/>
                  <a:pt x="897098" y="590908"/>
                  <a:pt x="815978" y="670438"/>
                </a:cubicBezTo>
                <a:cubicBezTo>
                  <a:pt x="734857" y="749968"/>
                  <a:pt x="685548" y="866082"/>
                  <a:pt x="668052" y="1018780"/>
                </a:cubicBezTo>
                <a:lnTo>
                  <a:pt x="50104" y="913800"/>
                </a:lnTo>
                <a:cubicBezTo>
                  <a:pt x="93050" y="702250"/>
                  <a:pt x="157867" y="533249"/>
                  <a:pt x="244554" y="406796"/>
                </a:cubicBezTo>
                <a:cubicBezTo>
                  <a:pt x="331242" y="280343"/>
                  <a:pt x="452128" y="180931"/>
                  <a:pt x="607211" y="108559"/>
                </a:cubicBezTo>
                <a:cubicBezTo>
                  <a:pt x="762295" y="36186"/>
                  <a:pt x="936068" y="0"/>
                  <a:pt x="1128531" y="0"/>
                </a:cubicBezTo>
                <a:close/>
              </a:path>
            </a:pathLst>
          </a:custGeom>
          <a:blipFill dpi="0" rotWithShape="1">
            <a:blip r:embed="rId3">
              <a:alphaModFix amt="15000"/>
            </a:blip>
            <a:srcRect/>
            <a:tile tx="0" ty="0" sx="100000" sy="100000" flip="none" algn="tl"/>
          </a:blipFill>
          <a:ln>
            <a:noFill/>
          </a:ln>
          <a:effectLst>
            <a:outerShdw blurRad="76200" dir="13500000" sy="23000" kx="1200000" algn="b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DC9BEBB4-6BD3-4B4B-8347-F1FBB085A4C8}"/>
              </a:ext>
            </a:extLst>
          </p:cNvPr>
          <p:cNvSpPr txBox="1"/>
          <p:nvPr/>
        </p:nvSpPr>
        <p:spPr>
          <a:xfrm>
            <a:off x="2161781" y="2182505"/>
            <a:ext cx="258417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54">
              <a:spcBef>
                <a:spcPct val="0"/>
              </a:spcBef>
            </a:pPr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DFKai-SB" panose="03000509000000000000" pitchFamily="65" charset="-120"/>
                <a:ea typeface="DFKai-SB" panose="03000509000000000000" pitchFamily="65" charset="-120"/>
                <a:cs typeface="+mj-cs"/>
              </a:rPr>
              <a:t>經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5E9B7A3-AC45-4665-AA36-4379442BB68D}"/>
              </a:ext>
            </a:extLst>
          </p:cNvPr>
          <p:cNvSpPr txBox="1"/>
          <p:nvPr/>
        </p:nvSpPr>
        <p:spPr>
          <a:xfrm>
            <a:off x="4374215" y="1483893"/>
            <a:ext cx="2019631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DFKai-SB" panose="03000509000000000000" pitchFamily="65" charset="-120"/>
                <a:ea typeface="DFKai-SB" panose="03000509000000000000" pitchFamily="65" charset="-120"/>
                <a:cs typeface="+mj-cs"/>
              </a:rPr>
              <a:t>節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3838FACA-35D1-430F-BC59-098694682754}"/>
              </a:ext>
            </a:extLst>
          </p:cNvPr>
          <p:cNvSpPr txBox="1"/>
          <p:nvPr/>
        </p:nvSpPr>
        <p:spPr>
          <a:xfrm>
            <a:off x="6247931" y="2182505"/>
            <a:ext cx="2379576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DFKai-SB" panose="03000509000000000000" pitchFamily="65" charset="-120"/>
                <a:ea typeface="DFKai-SB" panose="03000509000000000000" pitchFamily="65" charset="-120"/>
                <a:cs typeface="+mj-cs"/>
              </a:rPr>
              <a:t>接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B5F36FE5-E6C8-477A-BBB9-9385EE7FDF63}"/>
              </a:ext>
            </a:extLst>
          </p:cNvPr>
          <p:cNvSpPr txBox="1"/>
          <p:nvPr/>
        </p:nvSpPr>
        <p:spPr>
          <a:xfrm>
            <a:off x="8154649" y="1557635"/>
            <a:ext cx="2067339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DFKai-SB" panose="03000509000000000000" pitchFamily="65" charset="-120"/>
                <a:ea typeface="DFKai-SB" panose="03000509000000000000" pitchFamily="65" charset="-120"/>
                <a:cs typeface="+mj-cs"/>
              </a:rPr>
              <a:t>龍</a:t>
            </a:r>
          </a:p>
        </p:txBody>
      </p:sp>
    </p:spTree>
    <p:extLst>
      <p:ext uri="{BB962C8B-B14F-4D97-AF65-F5344CB8AC3E}">
        <p14:creationId xmlns:p14="http://schemas.microsoft.com/office/powerpoint/2010/main" val="17873177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id="{4FD75421-FBCC-4616-90FD-1AB190A9BF6F}"/>
              </a:ext>
            </a:extLst>
          </p:cNvPr>
          <p:cNvSpPr/>
          <p:nvPr/>
        </p:nvSpPr>
        <p:spPr>
          <a:xfrm>
            <a:off x="925382" y="1356991"/>
            <a:ext cx="3703455" cy="5172189"/>
          </a:xfrm>
          <a:custGeom>
            <a:avLst/>
            <a:gdLst/>
            <a:ahLst/>
            <a:cxnLst/>
            <a:rect l="l" t="t" r="r" b="b"/>
            <a:pathLst>
              <a:path w="2514739" h="3512046">
                <a:moveTo>
                  <a:pt x="1431540" y="1023552"/>
                </a:moveTo>
                <a:lnTo>
                  <a:pt x="627491" y="2218888"/>
                </a:lnTo>
                <a:lnTo>
                  <a:pt x="1431540" y="2218888"/>
                </a:lnTo>
                <a:close/>
                <a:moveTo>
                  <a:pt x="1517432" y="0"/>
                </a:moveTo>
                <a:lnTo>
                  <a:pt x="2080505" y="0"/>
                </a:lnTo>
                <a:lnTo>
                  <a:pt x="2080505" y="2218888"/>
                </a:lnTo>
                <a:lnTo>
                  <a:pt x="2514739" y="2218888"/>
                </a:lnTo>
                <a:lnTo>
                  <a:pt x="2514739" y="2808205"/>
                </a:lnTo>
                <a:lnTo>
                  <a:pt x="2080505" y="2808205"/>
                </a:lnTo>
                <a:lnTo>
                  <a:pt x="2080505" y="3512046"/>
                </a:lnTo>
                <a:lnTo>
                  <a:pt x="1431540" y="3512046"/>
                </a:lnTo>
                <a:lnTo>
                  <a:pt x="1431540" y="2808205"/>
                </a:lnTo>
                <a:lnTo>
                  <a:pt x="0" y="2808205"/>
                </a:lnTo>
                <a:lnTo>
                  <a:pt x="0" y="2221274"/>
                </a:lnTo>
                <a:close/>
              </a:path>
            </a:pathLst>
          </a:custGeom>
          <a:blipFill dpi="0" rotWithShape="1">
            <a:blip r:embed="rId3">
              <a:alphaModFix amt="15000"/>
            </a:blip>
            <a:srcRect/>
            <a:tile tx="0" ty="0" sx="100000" sy="100000" flip="none" algn="tl"/>
          </a:blipFill>
          <a:ln>
            <a:noFill/>
          </a:ln>
          <a:effectLst>
            <a:outerShdw blurRad="76200" dir="13500000" sy="23000" kx="1200000" algn="b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BAF18B68-71B5-453A-999A-86F6C8D8D852}"/>
              </a:ext>
            </a:extLst>
          </p:cNvPr>
          <p:cNvSpPr txBox="1"/>
          <p:nvPr/>
        </p:nvSpPr>
        <p:spPr>
          <a:xfrm>
            <a:off x="1216617" y="1433593"/>
            <a:ext cx="3069227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54">
              <a:spcBef>
                <a:spcPct val="0"/>
              </a:spcBef>
            </a:pPr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DFKai-SB" panose="03000509000000000000" pitchFamily="65" charset="-120"/>
                <a:ea typeface="DFKai-SB" panose="03000509000000000000" pitchFamily="65" charset="-120"/>
                <a:cs typeface="+mj-cs"/>
              </a:rPr>
              <a:t>勇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1F950752-71EB-4B2C-AD07-18FC37BAAA44}"/>
              </a:ext>
            </a:extLst>
          </p:cNvPr>
          <p:cNvSpPr txBox="1"/>
          <p:nvPr/>
        </p:nvSpPr>
        <p:spPr>
          <a:xfrm>
            <a:off x="3671266" y="1103268"/>
            <a:ext cx="2019631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DFKai-SB" panose="03000509000000000000" pitchFamily="65" charset="-120"/>
                <a:ea typeface="DFKai-SB" panose="03000509000000000000" pitchFamily="65" charset="-120"/>
                <a:cs typeface="+mj-cs"/>
              </a:rPr>
              <a:t>士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60EB738C-4302-4635-BF5A-7BA5AD240083}"/>
              </a:ext>
            </a:extLst>
          </p:cNvPr>
          <p:cNvSpPr txBox="1"/>
          <p:nvPr/>
        </p:nvSpPr>
        <p:spPr>
          <a:xfrm>
            <a:off x="5690897" y="1103268"/>
            <a:ext cx="258417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DFKai-SB" panose="03000509000000000000" pitchFamily="65" charset="-120"/>
                <a:ea typeface="DFKai-SB" panose="03000509000000000000" pitchFamily="65" charset="-120"/>
                <a:cs typeface="+mj-cs"/>
              </a:rPr>
              <a:t>見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345E1581-92E6-4690-9632-51D7E6DC862D}"/>
              </a:ext>
            </a:extLst>
          </p:cNvPr>
          <p:cNvSpPr txBox="1"/>
          <p:nvPr/>
        </p:nvSpPr>
        <p:spPr>
          <a:xfrm>
            <a:off x="7822011" y="1506225"/>
            <a:ext cx="2067339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DFKai-SB" panose="03000509000000000000" pitchFamily="65" charset="-120"/>
                <a:ea typeface="DFKai-SB" panose="03000509000000000000" pitchFamily="65" charset="-120"/>
                <a:cs typeface="+mj-cs"/>
              </a:rPr>
              <a:t>證</a:t>
            </a:r>
          </a:p>
        </p:txBody>
      </p:sp>
    </p:spTree>
    <p:extLst>
      <p:ext uri="{BB962C8B-B14F-4D97-AF65-F5344CB8AC3E}">
        <p14:creationId xmlns:p14="http://schemas.microsoft.com/office/powerpoint/2010/main" val="15243053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E1E8E-C06C-8FFC-29E8-C73EFD6B33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id="{5D619A21-4FDB-4567-8438-8B42ABDBA07D}"/>
              </a:ext>
            </a:extLst>
          </p:cNvPr>
          <p:cNvSpPr/>
          <p:nvPr/>
        </p:nvSpPr>
        <p:spPr>
          <a:xfrm>
            <a:off x="6539283" y="628277"/>
            <a:ext cx="3260704" cy="4864602"/>
          </a:xfrm>
          <a:custGeom>
            <a:avLst/>
            <a:gdLst/>
            <a:ahLst/>
            <a:cxnLst/>
            <a:rect l="l" t="t" r="r" b="b"/>
            <a:pathLst>
              <a:path w="2352498" h="3509661">
                <a:moveTo>
                  <a:pt x="424691" y="0"/>
                </a:moveTo>
                <a:lnTo>
                  <a:pt x="2197415" y="0"/>
                </a:lnTo>
                <a:lnTo>
                  <a:pt x="2197415" y="627492"/>
                </a:lnTo>
                <a:lnTo>
                  <a:pt x="932887" y="627492"/>
                </a:lnTo>
                <a:lnTo>
                  <a:pt x="827908" y="1221582"/>
                </a:lnTo>
                <a:cubicBezTo>
                  <a:pt x="977424" y="1146823"/>
                  <a:pt x="1130122" y="1109444"/>
                  <a:pt x="1286001" y="1109444"/>
                </a:cubicBezTo>
                <a:cubicBezTo>
                  <a:pt x="1583443" y="1109444"/>
                  <a:pt x="1835553" y="1217605"/>
                  <a:pt x="2042331" y="1433927"/>
                </a:cubicBezTo>
                <a:cubicBezTo>
                  <a:pt x="2249109" y="1650248"/>
                  <a:pt x="2352498" y="1930989"/>
                  <a:pt x="2352498" y="2276150"/>
                </a:cubicBezTo>
                <a:cubicBezTo>
                  <a:pt x="2352498" y="2564048"/>
                  <a:pt x="2268992" y="2820930"/>
                  <a:pt x="2101979" y="3046796"/>
                </a:cubicBezTo>
                <a:cubicBezTo>
                  <a:pt x="1874523" y="3355372"/>
                  <a:pt x="1558789" y="3509661"/>
                  <a:pt x="1154776" y="3509661"/>
                </a:cubicBezTo>
                <a:cubicBezTo>
                  <a:pt x="831884" y="3509661"/>
                  <a:pt x="568640" y="3422973"/>
                  <a:pt x="365043" y="3249597"/>
                </a:cubicBezTo>
                <a:cubicBezTo>
                  <a:pt x="161446" y="3076222"/>
                  <a:pt x="39765" y="2843199"/>
                  <a:pt x="0" y="2550528"/>
                </a:cubicBezTo>
                <a:lnTo>
                  <a:pt x="668052" y="2481337"/>
                </a:lnTo>
                <a:cubicBezTo>
                  <a:pt x="687140" y="2632444"/>
                  <a:pt x="743606" y="2752137"/>
                  <a:pt x="837451" y="2840415"/>
                </a:cubicBezTo>
                <a:cubicBezTo>
                  <a:pt x="931297" y="2928694"/>
                  <a:pt x="1039458" y="2972833"/>
                  <a:pt x="1161934" y="2972833"/>
                </a:cubicBezTo>
                <a:cubicBezTo>
                  <a:pt x="1301907" y="2972833"/>
                  <a:pt x="1420407" y="2915969"/>
                  <a:pt x="1517433" y="2802241"/>
                </a:cubicBezTo>
                <a:cubicBezTo>
                  <a:pt x="1614460" y="2688513"/>
                  <a:pt x="1662973" y="2517126"/>
                  <a:pt x="1662973" y="2288079"/>
                </a:cubicBezTo>
                <a:cubicBezTo>
                  <a:pt x="1662973" y="2073348"/>
                  <a:pt x="1614857" y="1912300"/>
                  <a:pt x="1518626" y="1804934"/>
                </a:cubicBezTo>
                <a:cubicBezTo>
                  <a:pt x="1422395" y="1697569"/>
                  <a:pt x="1297135" y="1643886"/>
                  <a:pt x="1142847" y="1643886"/>
                </a:cubicBezTo>
                <a:cubicBezTo>
                  <a:pt x="950384" y="1643886"/>
                  <a:pt x="777804" y="1728983"/>
                  <a:pt x="625106" y="1899177"/>
                </a:cubicBezTo>
                <a:lnTo>
                  <a:pt x="81121" y="1820443"/>
                </a:lnTo>
                <a:close/>
              </a:path>
            </a:pathLst>
          </a:custGeom>
          <a:blipFill dpi="0" rotWithShape="1">
            <a:blip r:embed="rId4">
              <a:alphaModFix amt="15000"/>
            </a:blip>
            <a:srcRect/>
            <a:tile tx="0" ty="0" sx="100000" sy="100000" flip="none" algn="tl"/>
          </a:blipFill>
          <a:ln>
            <a:noFill/>
          </a:ln>
          <a:effectLst>
            <a:outerShdw blurRad="76200" dir="13500000" sy="23000" kx="1200000" algn="b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13DE234-EEC2-4A62-835E-BE60233FA90B}"/>
              </a:ext>
            </a:extLst>
          </p:cNvPr>
          <p:cNvSpPr txBox="1"/>
          <p:nvPr/>
        </p:nvSpPr>
        <p:spPr>
          <a:xfrm>
            <a:off x="2161781" y="2182505"/>
            <a:ext cx="258417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54">
              <a:spcBef>
                <a:spcPct val="0"/>
              </a:spcBef>
            </a:pPr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DFKai-SB" panose="03000509000000000000" pitchFamily="65" charset="-120"/>
                <a:ea typeface="DFKai-SB" panose="03000509000000000000" pitchFamily="65" charset="-120"/>
                <a:cs typeface="+mj-cs"/>
              </a:rPr>
              <a:t>經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008C414-E001-4573-92FF-3CC86A794C93}"/>
              </a:ext>
            </a:extLst>
          </p:cNvPr>
          <p:cNvSpPr txBox="1"/>
          <p:nvPr/>
        </p:nvSpPr>
        <p:spPr>
          <a:xfrm>
            <a:off x="4228300" y="1557635"/>
            <a:ext cx="2019631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54">
              <a:spcBef>
                <a:spcPct val="0"/>
              </a:spcBef>
            </a:pPr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DFKai-SB" panose="03000509000000000000" pitchFamily="65" charset="-120"/>
                <a:ea typeface="DFKai-SB" panose="03000509000000000000" pitchFamily="65" charset="-120"/>
                <a:cs typeface="+mj-cs"/>
              </a:rPr>
              <a:t>節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5D0E23E1-E026-4D54-9934-5254E5D9FD04}"/>
              </a:ext>
            </a:extLst>
          </p:cNvPr>
          <p:cNvSpPr txBox="1"/>
          <p:nvPr/>
        </p:nvSpPr>
        <p:spPr>
          <a:xfrm>
            <a:off x="6247931" y="2182505"/>
            <a:ext cx="2379576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54">
              <a:spcBef>
                <a:spcPct val="0"/>
              </a:spcBef>
            </a:pPr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DFKai-SB" panose="03000509000000000000" pitchFamily="65" charset="-120"/>
                <a:ea typeface="DFKai-SB" panose="03000509000000000000" pitchFamily="65" charset="-120"/>
                <a:cs typeface="+mj-cs"/>
              </a:rPr>
              <a:t>抽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754BCC91-EBB3-41DC-BEF6-218EA25F0AF0}"/>
              </a:ext>
            </a:extLst>
          </p:cNvPr>
          <p:cNvSpPr txBox="1"/>
          <p:nvPr/>
        </p:nvSpPr>
        <p:spPr>
          <a:xfrm>
            <a:off x="8154649" y="1557635"/>
            <a:ext cx="2067339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DFKai-SB" panose="03000509000000000000" pitchFamily="65" charset="-120"/>
                <a:ea typeface="DFKai-SB" panose="03000509000000000000" pitchFamily="65" charset="-120"/>
                <a:cs typeface="+mj-cs"/>
              </a:rPr>
              <a:t>背</a:t>
            </a:r>
          </a:p>
        </p:txBody>
      </p:sp>
      <p:graphicFrame>
        <p:nvGraphicFramePr>
          <p:cNvPr id="11" name="Object 10">
            <a:hlinkClick r:id="" action="ppaction://ole?verb=0"/>
            <a:hlinkHover r:id="" action="ppaction://noaction" highlightClick="1"/>
            <a:extLst>
              <a:ext uri="{FF2B5EF4-FFF2-40B4-BE49-F238E27FC236}">
                <a16:creationId xmlns:a16="http://schemas.microsoft.com/office/drawing/2014/main" id="{4B931B11-435B-4BB5-BF53-6CEF1D2FD34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1394253"/>
              </p:ext>
            </p:extLst>
          </p:nvPr>
        </p:nvGraphicFramePr>
        <p:xfrm>
          <a:off x="9748711" y="5304503"/>
          <a:ext cx="1538721" cy="13143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6" name="Packager Shell Object" showAsIcon="1" r:id="rId5" imgW="914324" imgH="781088" progId="Package">
                  <p:embed/>
                </p:oleObj>
              </mc:Choice>
              <mc:Fallback>
                <p:oleObj name="Packager Shell Object" showAsIcon="1" r:id="rId5" imgW="914324" imgH="781088" progId="Package">
                  <p:embed/>
                  <p:pic>
                    <p:nvPicPr>
                      <p:cNvPr id="2" name="Object 1">
                        <a:hlinkClick r:id="" action="ppaction://ole?verb=0"/>
                        <a:hlinkHover r:id="" action="ppaction://noaction" highlightClick="1"/>
                        <a:extLst>
                          <a:ext uri="{FF2B5EF4-FFF2-40B4-BE49-F238E27FC236}">
                            <a16:creationId xmlns:a16="http://schemas.microsoft.com/office/drawing/2014/main" id="{A09F3DA1-40E6-4A3D-ABD7-11C81D47827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748711" y="5304503"/>
                        <a:ext cx="1538721" cy="13143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333890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1EE11A-68D8-D957-C89D-036A905629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任意多边形: 形状 8">
            <a:extLst>
              <a:ext uri="{FF2B5EF4-FFF2-40B4-BE49-F238E27FC236}">
                <a16:creationId xmlns:a16="http://schemas.microsoft.com/office/drawing/2014/main" id="{B0756DC0-B7F2-4D42-AACC-56040A50C578}"/>
              </a:ext>
            </a:extLst>
          </p:cNvPr>
          <p:cNvSpPr/>
          <p:nvPr/>
        </p:nvSpPr>
        <p:spPr>
          <a:xfrm>
            <a:off x="4325346" y="667107"/>
            <a:ext cx="3694270" cy="5713144"/>
          </a:xfrm>
          <a:custGeom>
            <a:avLst/>
            <a:gdLst/>
            <a:ahLst/>
            <a:cxnLst/>
            <a:rect l="l" t="t" r="r" b="b"/>
            <a:pathLst>
              <a:path w="2309552" h="3571694">
                <a:moveTo>
                  <a:pt x="1190564" y="1622413"/>
                </a:moveTo>
                <a:cubicBezTo>
                  <a:pt x="996511" y="1622413"/>
                  <a:pt x="831884" y="1692002"/>
                  <a:pt x="696683" y="1831179"/>
                </a:cubicBezTo>
                <a:cubicBezTo>
                  <a:pt x="561482" y="1970356"/>
                  <a:pt x="493881" y="2152878"/>
                  <a:pt x="493881" y="2378743"/>
                </a:cubicBezTo>
                <a:cubicBezTo>
                  <a:pt x="493881" y="2526669"/>
                  <a:pt x="525295" y="2668232"/>
                  <a:pt x="588124" y="2803433"/>
                </a:cubicBezTo>
                <a:cubicBezTo>
                  <a:pt x="650953" y="2938635"/>
                  <a:pt x="738834" y="3041626"/>
                  <a:pt x="851766" y="3112408"/>
                </a:cubicBezTo>
                <a:cubicBezTo>
                  <a:pt x="964699" y="3183189"/>
                  <a:pt x="1083199" y="3218580"/>
                  <a:pt x="1207265" y="3218580"/>
                </a:cubicBezTo>
                <a:cubicBezTo>
                  <a:pt x="1388594" y="3218580"/>
                  <a:pt x="1544473" y="3145413"/>
                  <a:pt x="1674902" y="2999077"/>
                </a:cubicBezTo>
                <a:cubicBezTo>
                  <a:pt x="1805331" y="2852742"/>
                  <a:pt x="1870546" y="2653917"/>
                  <a:pt x="1870546" y="2402602"/>
                </a:cubicBezTo>
                <a:cubicBezTo>
                  <a:pt x="1870546" y="2160831"/>
                  <a:pt x="1806127" y="1970356"/>
                  <a:pt x="1677288" y="1831179"/>
                </a:cubicBezTo>
                <a:cubicBezTo>
                  <a:pt x="1548449" y="1692002"/>
                  <a:pt x="1386208" y="1622413"/>
                  <a:pt x="1190564" y="1622413"/>
                </a:cubicBezTo>
                <a:close/>
                <a:moveTo>
                  <a:pt x="1254983" y="0"/>
                </a:moveTo>
                <a:cubicBezTo>
                  <a:pt x="1530157" y="0"/>
                  <a:pt x="1755625" y="77144"/>
                  <a:pt x="1931386" y="231433"/>
                </a:cubicBezTo>
                <a:cubicBezTo>
                  <a:pt x="2107148" y="385721"/>
                  <a:pt x="2212525" y="598861"/>
                  <a:pt x="2247518" y="870854"/>
                </a:cubicBezTo>
                <a:lnTo>
                  <a:pt x="1820442" y="904256"/>
                </a:lnTo>
                <a:cubicBezTo>
                  <a:pt x="1782268" y="735653"/>
                  <a:pt x="1728187" y="613177"/>
                  <a:pt x="1658201" y="536828"/>
                </a:cubicBezTo>
                <a:cubicBezTo>
                  <a:pt x="1542087" y="414352"/>
                  <a:pt x="1398933" y="353113"/>
                  <a:pt x="1228739" y="353113"/>
                </a:cubicBezTo>
                <a:cubicBezTo>
                  <a:pt x="1091947" y="353113"/>
                  <a:pt x="971857" y="391288"/>
                  <a:pt x="868468" y="467637"/>
                </a:cubicBezTo>
                <a:cubicBezTo>
                  <a:pt x="733266" y="566254"/>
                  <a:pt x="626696" y="710203"/>
                  <a:pt x="548757" y="899485"/>
                </a:cubicBezTo>
                <a:cubicBezTo>
                  <a:pt x="470817" y="1088766"/>
                  <a:pt x="430257" y="1358373"/>
                  <a:pt x="427076" y="1708305"/>
                </a:cubicBezTo>
                <a:cubicBezTo>
                  <a:pt x="530465" y="1550835"/>
                  <a:pt x="656918" y="1433926"/>
                  <a:pt x="806434" y="1357578"/>
                </a:cubicBezTo>
                <a:cubicBezTo>
                  <a:pt x="955951" y="1281229"/>
                  <a:pt x="1112625" y="1243054"/>
                  <a:pt x="1276457" y="1243054"/>
                </a:cubicBezTo>
                <a:cubicBezTo>
                  <a:pt x="1562765" y="1243054"/>
                  <a:pt x="1806524" y="1348432"/>
                  <a:pt x="2007735" y="1559186"/>
                </a:cubicBezTo>
                <a:cubicBezTo>
                  <a:pt x="2208946" y="1769941"/>
                  <a:pt x="2309552" y="2042331"/>
                  <a:pt x="2309552" y="2376357"/>
                </a:cubicBezTo>
                <a:cubicBezTo>
                  <a:pt x="2309552" y="2595860"/>
                  <a:pt x="2262231" y="2799855"/>
                  <a:pt x="2167590" y="2988341"/>
                </a:cubicBezTo>
                <a:cubicBezTo>
                  <a:pt x="2072950" y="3176827"/>
                  <a:pt x="1942918" y="3321174"/>
                  <a:pt x="1777496" y="3421382"/>
                </a:cubicBezTo>
                <a:cubicBezTo>
                  <a:pt x="1612073" y="3521590"/>
                  <a:pt x="1424382" y="3571694"/>
                  <a:pt x="1214423" y="3571694"/>
                </a:cubicBezTo>
                <a:cubicBezTo>
                  <a:pt x="856538" y="3571694"/>
                  <a:pt x="564663" y="3440071"/>
                  <a:pt x="338798" y="3176827"/>
                </a:cubicBezTo>
                <a:cubicBezTo>
                  <a:pt x="112932" y="2913583"/>
                  <a:pt x="0" y="2479746"/>
                  <a:pt x="0" y="1875318"/>
                </a:cubicBezTo>
                <a:cubicBezTo>
                  <a:pt x="0" y="1199313"/>
                  <a:pt x="124862" y="707817"/>
                  <a:pt x="374586" y="400831"/>
                </a:cubicBezTo>
                <a:cubicBezTo>
                  <a:pt x="592498" y="133610"/>
                  <a:pt x="885964" y="0"/>
                  <a:pt x="1254983" y="0"/>
                </a:cubicBezTo>
                <a:close/>
              </a:path>
            </a:pathLst>
          </a:custGeom>
          <a:blipFill dpi="0" rotWithShape="1">
            <a:blip r:embed="rId3">
              <a:alphaModFix amt="15000"/>
            </a:blip>
            <a:srcRect/>
            <a:tile tx="0" ty="0" sx="100000" sy="100000" flip="none" algn="tl"/>
          </a:blipFill>
          <a:ln>
            <a:noFill/>
          </a:ln>
          <a:effectLst>
            <a:outerShdw blurRad="76200" dir="13500000" sy="23000" kx="1200000" algn="b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60532CE-8110-4098-B03A-BEA3D70598ED}"/>
              </a:ext>
            </a:extLst>
          </p:cNvPr>
          <p:cNvSpPr txBox="1"/>
          <p:nvPr/>
        </p:nvSpPr>
        <p:spPr>
          <a:xfrm>
            <a:off x="1130189" y="1733477"/>
            <a:ext cx="3069227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54">
              <a:spcBef>
                <a:spcPct val="0"/>
              </a:spcBef>
            </a:pPr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DFKai-SB" panose="03000509000000000000" pitchFamily="65" charset="-120"/>
                <a:ea typeface="DFKai-SB" panose="03000509000000000000" pitchFamily="65" charset="-120"/>
                <a:cs typeface="+mj-cs"/>
              </a:rPr>
              <a:t>夫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3CD9AF1B-828C-4B2F-B26B-F13FD8827288}"/>
              </a:ext>
            </a:extLst>
          </p:cNvPr>
          <p:cNvSpPr txBox="1"/>
          <p:nvPr/>
        </p:nvSpPr>
        <p:spPr>
          <a:xfrm>
            <a:off x="3671266" y="1103268"/>
            <a:ext cx="2019631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54">
              <a:spcBef>
                <a:spcPct val="0"/>
              </a:spcBef>
            </a:pPr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DFKai-SB" panose="03000509000000000000" pitchFamily="65" charset="-120"/>
                <a:ea typeface="DFKai-SB" panose="03000509000000000000" pitchFamily="65" charset="-120"/>
                <a:cs typeface="+mj-cs"/>
              </a:rPr>
              <a:t>妻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7F2833D-A645-48C0-9750-17893532AF26}"/>
              </a:ext>
            </a:extLst>
          </p:cNvPr>
          <p:cNvSpPr txBox="1"/>
          <p:nvPr/>
        </p:nvSpPr>
        <p:spPr>
          <a:xfrm>
            <a:off x="5690897" y="1103268"/>
            <a:ext cx="258417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54">
              <a:spcBef>
                <a:spcPct val="0"/>
              </a:spcBef>
            </a:pPr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DFKai-SB" panose="03000509000000000000" pitchFamily="65" charset="-120"/>
                <a:ea typeface="DFKai-SB" panose="03000509000000000000" pitchFamily="65" charset="-120"/>
                <a:cs typeface="+mj-cs"/>
              </a:rPr>
              <a:t>見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7B94B9BF-D11B-4ECA-A089-496185B1E08A}"/>
              </a:ext>
            </a:extLst>
          </p:cNvPr>
          <p:cNvSpPr txBox="1"/>
          <p:nvPr/>
        </p:nvSpPr>
        <p:spPr>
          <a:xfrm>
            <a:off x="8145546" y="1539429"/>
            <a:ext cx="2067339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54">
              <a:spcBef>
                <a:spcPct val="0"/>
              </a:spcBef>
            </a:pPr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DFKai-SB" panose="03000509000000000000" pitchFamily="65" charset="-120"/>
                <a:ea typeface="DFKai-SB" panose="03000509000000000000" pitchFamily="65" charset="-120"/>
                <a:cs typeface="+mj-cs"/>
              </a:rPr>
              <a:t>證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77B0AE7F-F86B-4D97-88A2-A1F5858E5E67}"/>
              </a:ext>
            </a:extLst>
          </p:cNvPr>
          <p:cNvSpPr txBox="1"/>
          <p:nvPr/>
        </p:nvSpPr>
        <p:spPr>
          <a:xfrm>
            <a:off x="4320000" y="4320000"/>
            <a:ext cx="32553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accent1"/>
                </a:solidFill>
              </a:defRPr>
            </a:lvl1pPr>
          </a:lstStyle>
          <a:p>
            <a:pPr algn="ctr"/>
            <a:r>
              <a:rPr lang="zh-CN" altLang="en-US" b="1" dirty="0"/>
              <a:t>（一）</a:t>
            </a:r>
            <a:endParaRPr lang="en-US" altLang="zh-CN" b="1" dirty="0"/>
          </a:p>
        </p:txBody>
      </p:sp>
    </p:spTree>
    <p:extLst>
      <p:ext uri="{BB962C8B-B14F-4D97-AF65-F5344CB8AC3E}">
        <p14:creationId xmlns:p14="http://schemas.microsoft.com/office/powerpoint/2010/main" val="13163123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118990-AB1F-45B6-2BBE-49EFF419CC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: 形状 9">
            <a:extLst>
              <a:ext uri="{FF2B5EF4-FFF2-40B4-BE49-F238E27FC236}">
                <a16:creationId xmlns:a16="http://schemas.microsoft.com/office/drawing/2014/main" id="{DD5407C4-B392-45CF-9E70-E0B636D60955}"/>
              </a:ext>
            </a:extLst>
          </p:cNvPr>
          <p:cNvSpPr/>
          <p:nvPr/>
        </p:nvSpPr>
        <p:spPr>
          <a:xfrm>
            <a:off x="8578685" y="1059780"/>
            <a:ext cx="3464646" cy="5282765"/>
          </a:xfrm>
          <a:custGeom>
            <a:avLst/>
            <a:gdLst/>
            <a:ahLst/>
            <a:cxnLst/>
            <a:rect l="l" t="t" r="r" b="b"/>
            <a:pathLst>
              <a:path w="2855653" h="4354195">
                <a:moveTo>
                  <a:pt x="0" y="0"/>
                </a:moveTo>
                <a:lnTo>
                  <a:pt x="2855653" y="0"/>
                </a:lnTo>
                <a:lnTo>
                  <a:pt x="2855653" y="421277"/>
                </a:lnTo>
                <a:cubicBezTo>
                  <a:pt x="2574802" y="720183"/>
                  <a:pt x="2296459" y="1117386"/>
                  <a:pt x="2020623" y="1612888"/>
                </a:cubicBezTo>
                <a:cubicBezTo>
                  <a:pt x="1744787" y="2108390"/>
                  <a:pt x="1531641" y="2617934"/>
                  <a:pt x="1381185" y="3141520"/>
                </a:cubicBezTo>
                <a:cubicBezTo>
                  <a:pt x="1272857" y="3510639"/>
                  <a:pt x="1203647" y="3914864"/>
                  <a:pt x="1173556" y="4354195"/>
                </a:cubicBezTo>
                <a:lnTo>
                  <a:pt x="616869" y="4354195"/>
                </a:lnTo>
                <a:cubicBezTo>
                  <a:pt x="622887" y="4007144"/>
                  <a:pt x="691094" y="3587873"/>
                  <a:pt x="821489" y="3096384"/>
                </a:cubicBezTo>
                <a:cubicBezTo>
                  <a:pt x="951884" y="2604894"/>
                  <a:pt x="1138951" y="2130958"/>
                  <a:pt x="1382690" y="1674575"/>
                </a:cubicBezTo>
                <a:cubicBezTo>
                  <a:pt x="1626428" y="1218192"/>
                  <a:pt x="1885714" y="833526"/>
                  <a:pt x="2160547" y="520578"/>
                </a:cubicBezTo>
                <a:lnTo>
                  <a:pt x="0" y="520578"/>
                </a:lnTo>
                <a:close/>
              </a:path>
            </a:pathLst>
          </a:custGeom>
          <a:blipFill dpi="0" rotWithShape="1">
            <a:blip r:embed="rId4">
              <a:alphaModFix amt="15000"/>
            </a:blip>
            <a:srcRect/>
            <a:tile tx="0" ty="0" sx="100000" sy="100000" flip="none" algn="tl"/>
          </a:blipFill>
          <a:ln>
            <a:noFill/>
          </a:ln>
          <a:effectLst>
            <a:outerShdw blurRad="76200" dir="13500000" sy="23000" kx="1200000" algn="b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CC917BF-ADA7-4041-8B97-5D55E5E9A8A1}"/>
              </a:ext>
            </a:extLst>
          </p:cNvPr>
          <p:cNvSpPr txBox="1"/>
          <p:nvPr/>
        </p:nvSpPr>
        <p:spPr>
          <a:xfrm>
            <a:off x="2224394" y="2068729"/>
            <a:ext cx="258417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54">
              <a:spcBef>
                <a:spcPct val="0"/>
              </a:spcBef>
            </a:pPr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DFKai-SB" panose="03000509000000000000" pitchFamily="65" charset="-120"/>
                <a:ea typeface="DFKai-SB" panose="03000509000000000000" pitchFamily="65" charset="-120"/>
                <a:cs typeface="+mj-cs"/>
              </a:rPr>
              <a:t>經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F691A22-F7AD-427E-B717-BAF86097B7D7}"/>
              </a:ext>
            </a:extLst>
          </p:cNvPr>
          <p:cNvSpPr txBox="1"/>
          <p:nvPr/>
        </p:nvSpPr>
        <p:spPr>
          <a:xfrm>
            <a:off x="4352465" y="1629941"/>
            <a:ext cx="2019631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DFKai-SB" panose="03000509000000000000" pitchFamily="65" charset="-120"/>
                <a:ea typeface="DFKai-SB" panose="03000509000000000000" pitchFamily="65" charset="-120"/>
                <a:cs typeface="+mj-cs"/>
              </a:rPr>
              <a:t>節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DE4C5E7-F345-4738-835C-9668F297DC1B}"/>
              </a:ext>
            </a:extLst>
          </p:cNvPr>
          <p:cNvSpPr txBox="1"/>
          <p:nvPr/>
        </p:nvSpPr>
        <p:spPr>
          <a:xfrm>
            <a:off x="6436003" y="2182505"/>
            <a:ext cx="2379576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54">
              <a:spcBef>
                <a:spcPct val="0"/>
              </a:spcBef>
            </a:pPr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DFKai-SB" panose="03000509000000000000" pitchFamily="65" charset="-120"/>
                <a:ea typeface="DFKai-SB" panose="03000509000000000000" pitchFamily="65" charset="-120"/>
                <a:cs typeface="+mj-cs"/>
              </a:rPr>
              <a:t>抽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1DD8C8AC-699B-4027-917D-1105487CA4D6}"/>
              </a:ext>
            </a:extLst>
          </p:cNvPr>
          <p:cNvSpPr txBox="1"/>
          <p:nvPr/>
        </p:nvSpPr>
        <p:spPr>
          <a:xfrm>
            <a:off x="8422307" y="1629941"/>
            <a:ext cx="2067339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54">
              <a:spcBef>
                <a:spcPct val="0"/>
              </a:spcBef>
            </a:pPr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DFKai-SB" panose="03000509000000000000" pitchFamily="65" charset="-120"/>
                <a:ea typeface="DFKai-SB" panose="03000509000000000000" pitchFamily="65" charset="-120"/>
                <a:cs typeface="+mj-cs"/>
              </a:rPr>
              <a:t>背</a:t>
            </a:r>
          </a:p>
        </p:txBody>
      </p:sp>
      <p:graphicFrame>
        <p:nvGraphicFramePr>
          <p:cNvPr id="2" name="Object 1">
            <a:hlinkClick r:id="" action="ppaction://ole?verb=0"/>
            <a:hlinkHover r:id="" action="ppaction://noaction" highlightClick="1"/>
            <a:extLst>
              <a:ext uri="{FF2B5EF4-FFF2-40B4-BE49-F238E27FC236}">
                <a16:creationId xmlns:a16="http://schemas.microsoft.com/office/drawing/2014/main" id="{A09F3DA1-40E6-4A3D-ABD7-11C81D47827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5972700"/>
              </p:ext>
            </p:extLst>
          </p:nvPr>
        </p:nvGraphicFramePr>
        <p:xfrm>
          <a:off x="9748711" y="5304503"/>
          <a:ext cx="1538721" cy="13143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3" name="Packager Shell Object" showAsIcon="1" r:id="rId5" imgW="914324" imgH="781088" progId="Package">
                  <p:embed/>
                </p:oleObj>
              </mc:Choice>
              <mc:Fallback>
                <p:oleObj name="Packager Shell Object" showAsIcon="1" r:id="rId5" imgW="914324" imgH="781088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748711" y="5304503"/>
                        <a:ext cx="1538721" cy="13143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509141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1EE11A-68D8-D957-C89D-036A905629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: 形状 9">
            <a:extLst>
              <a:ext uri="{FF2B5EF4-FFF2-40B4-BE49-F238E27FC236}">
                <a16:creationId xmlns:a16="http://schemas.microsoft.com/office/drawing/2014/main" id="{42D8A812-A617-497C-A9F3-491C1C7391B4}"/>
              </a:ext>
            </a:extLst>
          </p:cNvPr>
          <p:cNvSpPr/>
          <p:nvPr/>
        </p:nvSpPr>
        <p:spPr>
          <a:xfrm>
            <a:off x="4121495" y="686081"/>
            <a:ext cx="3539959" cy="5485838"/>
          </a:xfrm>
          <a:custGeom>
            <a:avLst/>
            <a:gdLst/>
            <a:ahLst/>
            <a:cxnLst/>
            <a:rect l="l" t="t" r="r" b="b"/>
            <a:pathLst>
              <a:path w="2906808" h="4504651">
                <a:moveTo>
                  <a:pt x="1441368" y="2271885"/>
                </a:moveTo>
                <a:cubicBezTo>
                  <a:pt x="1186596" y="2271885"/>
                  <a:pt x="975456" y="2356140"/>
                  <a:pt x="807948" y="2524651"/>
                </a:cubicBezTo>
                <a:cubicBezTo>
                  <a:pt x="640441" y="2693162"/>
                  <a:pt x="556687" y="2903800"/>
                  <a:pt x="556687" y="3156566"/>
                </a:cubicBezTo>
                <a:cubicBezTo>
                  <a:pt x="556687" y="3311034"/>
                  <a:pt x="593298" y="3460487"/>
                  <a:pt x="666520" y="3604925"/>
                </a:cubicBezTo>
                <a:cubicBezTo>
                  <a:pt x="739742" y="3749362"/>
                  <a:pt x="848572" y="3861201"/>
                  <a:pt x="993009" y="3940441"/>
                </a:cubicBezTo>
                <a:cubicBezTo>
                  <a:pt x="1137447" y="4019682"/>
                  <a:pt x="1292918" y="4059302"/>
                  <a:pt x="1459423" y="4059302"/>
                </a:cubicBezTo>
                <a:cubicBezTo>
                  <a:pt x="1718207" y="4059302"/>
                  <a:pt x="1931854" y="3976050"/>
                  <a:pt x="2100365" y="3809545"/>
                </a:cubicBezTo>
                <a:cubicBezTo>
                  <a:pt x="2268875" y="3643040"/>
                  <a:pt x="2353131" y="3431399"/>
                  <a:pt x="2353131" y="3174621"/>
                </a:cubicBezTo>
                <a:cubicBezTo>
                  <a:pt x="2353131" y="2913830"/>
                  <a:pt x="2266368" y="2698177"/>
                  <a:pt x="2092842" y="2527660"/>
                </a:cubicBezTo>
                <a:cubicBezTo>
                  <a:pt x="1919316" y="2357143"/>
                  <a:pt x="1702158" y="2271885"/>
                  <a:pt x="1441368" y="2271885"/>
                </a:cubicBezTo>
                <a:close/>
                <a:moveTo>
                  <a:pt x="1450395" y="445350"/>
                </a:moveTo>
                <a:cubicBezTo>
                  <a:pt x="1243769" y="445350"/>
                  <a:pt x="1072249" y="511551"/>
                  <a:pt x="935836" y="643952"/>
                </a:cubicBezTo>
                <a:cubicBezTo>
                  <a:pt x="799423" y="776353"/>
                  <a:pt x="731216" y="934833"/>
                  <a:pt x="731216" y="1119393"/>
                </a:cubicBezTo>
                <a:cubicBezTo>
                  <a:pt x="731216" y="1328025"/>
                  <a:pt x="798420" y="1498541"/>
                  <a:pt x="932827" y="1630943"/>
                </a:cubicBezTo>
                <a:cubicBezTo>
                  <a:pt x="1067234" y="1763344"/>
                  <a:pt x="1241763" y="1829544"/>
                  <a:pt x="1456414" y="1829544"/>
                </a:cubicBezTo>
                <a:cubicBezTo>
                  <a:pt x="1665046" y="1829544"/>
                  <a:pt x="1836064" y="1763846"/>
                  <a:pt x="1969468" y="1632447"/>
                </a:cubicBezTo>
                <a:cubicBezTo>
                  <a:pt x="2102872" y="1501049"/>
                  <a:pt x="2169574" y="1340061"/>
                  <a:pt x="2169574" y="1149484"/>
                </a:cubicBezTo>
                <a:cubicBezTo>
                  <a:pt x="2169574" y="950882"/>
                  <a:pt x="2100866" y="783876"/>
                  <a:pt x="1963450" y="648466"/>
                </a:cubicBezTo>
                <a:cubicBezTo>
                  <a:pt x="1826033" y="513055"/>
                  <a:pt x="1655015" y="445350"/>
                  <a:pt x="1450395" y="445350"/>
                </a:cubicBezTo>
                <a:close/>
                <a:moveTo>
                  <a:pt x="1444377" y="0"/>
                </a:moveTo>
                <a:cubicBezTo>
                  <a:pt x="1829544" y="0"/>
                  <a:pt x="2139483" y="111839"/>
                  <a:pt x="2374194" y="335517"/>
                </a:cubicBezTo>
                <a:cubicBezTo>
                  <a:pt x="2608906" y="559195"/>
                  <a:pt x="2726261" y="831520"/>
                  <a:pt x="2726261" y="1152493"/>
                </a:cubicBezTo>
                <a:cubicBezTo>
                  <a:pt x="2726261" y="1357113"/>
                  <a:pt x="2672599" y="1535153"/>
                  <a:pt x="2565274" y="1686611"/>
                </a:cubicBezTo>
                <a:cubicBezTo>
                  <a:pt x="2457948" y="1838070"/>
                  <a:pt x="2294955" y="1954925"/>
                  <a:pt x="2076292" y="2037174"/>
                </a:cubicBezTo>
                <a:cubicBezTo>
                  <a:pt x="2347112" y="2125441"/>
                  <a:pt x="2553237" y="2267873"/>
                  <a:pt x="2694666" y="2464469"/>
                </a:cubicBezTo>
                <a:cubicBezTo>
                  <a:pt x="2836094" y="2661065"/>
                  <a:pt x="2906808" y="2895776"/>
                  <a:pt x="2906808" y="3168602"/>
                </a:cubicBezTo>
                <a:cubicBezTo>
                  <a:pt x="2906808" y="3545746"/>
                  <a:pt x="2773404" y="3862706"/>
                  <a:pt x="2506596" y="4119484"/>
                </a:cubicBezTo>
                <a:cubicBezTo>
                  <a:pt x="2239787" y="4376262"/>
                  <a:pt x="1888724" y="4504651"/>
                  <a:pt x="1453404" y="4504651"/>
                </a:cubicBezTo>
                <a:cubicBezTo>
                  <a:pt x="1018085" y="4504651"/>
                  <a:pt x="667021" y="4375761"/>
                  <a:pt x="400213" y="4117979"/>
                </a:cubicBezTo>
                <a:cubicBezTo>
                  <a:pt x="133404" y="3860199"/>
                  <a:pt x="0" y="3538724"/>
                  <a:pt x="0" y="3153557"/>
                </a:cubicBezTo>
                <a:cubicBezTo>
                  <a:pt x="0" y="2866688"/>
                  <a:pt x="72720" y="2626460"/>
                  <a:pt x="218161" y="2432873"/>
                </a:cubicBezTo>
                <a:cubicBezTo>
                  <a:pt x="363602" y="2239286"/>
                  <a:pt x="570730" y="2107387"/>
                  <a:pt x="839544" y="2037174"/>
                </a:cubicBezTo>
                <a:cubicBezTo>
                  <a:pt x="614863" y="1954925"/>
                  <a:pt x="448359" y="1837569"/>
                  <a:pt x="340031" y="1685107"/>
                </a:cubicBezTo>
                <a:cubicBezTo>
                  <a:pt x="231702" y="1532645"/>
                  <a:pt x="177538" y="1350092"/>
                  <a:pt x="177538" y="1137447"/>
                </a:cubicBezTo>
                <a:cubicBezTo>
                  <a:pt x="177538" y="816475"/>
                  <a:pt x="292888" y="546657"/>
                  <a:pt x="523587" y="327994"/>
                </a:cubicBezTo>
                <a:cubicBezTo>
                  <a:pt x="754286" y="109332"/>
                  <a:pt x="1061216" y="0"/>
                  <a:pt x="1444377" y="0"/>
                </a:cubicBezTo>
                <a:close/>
              </a:path>
            </a:pathLst>
          </a:custGeom>
          <a:blipFill dpi="0" rotWithShape="1">
            <a:blip r:embed="rId3">
              <a:alphaModFix amt="15000"/>
            </a:blip>
            <a:srcRect/>
            <a:tile tx="0" ty="0" sx="100000" sy="100000" flip="none" algn="tl"/>
          </a:blipFill>
          <a:ln>
            <a:noFill/>
          </a:ln>
          <a:effectLst>
            <a:outerShdw blurRad="76200" dir="13500000" sy="23000" kx="1200000" algn="b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A99F8BD-4038-425E-8B76-36686CA601AC}"/>
              </a:ext>
            </a:extLst>
          </p:cNvPr>
          <p:cNvSpPr txBox="1"/>
          <p:nvPr/>
        </p:nvSpPr>
        <p:spPr>
          <a:xfrm>
            <a:off x="1417195" y="1677930"/>
            <a:ext cx="3069227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54">
              <a:spcBef>
                <a:spcPct val="0"/>
              </a:spcBef>
            </a:pPr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DFKai-SB" panose="03000509000000000000" pitchFamily="65" charset="-120"/>
                <a:ea typeface="DFKai-SB" panose="03000509000000000000" pitchFamily="65" charset="-120"/>
                <a:cs typeface="+mj-cs"/>
              </a:rPr>
              <a:t>夫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8160AE4-19B6-4277-B3BF-26F845C89F64}"/>
              </a:ext>
            </a:extLst>
          </p:cNvPr>
          <p:cNvSpPr txBox="1"/>
          <p:nvPr/>
        </p:nvSpPr>
        <p:spPr>
          <a:xfrm>
            <a:off x="3871844" y="1347605"/>
            <a:ext cx="2019631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54">
              <a:spcBef>
                <a:spcPct val="0"/>
              </a:spcBef>
            </a:pPr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DFKai-SB" panose="03000509000000000000" pitchFamily="65" charset="-120"/>
                <a:ea typeface="DFKai-SB" panose="03000509000000000000" pitchFamily="65" charset="-120"/>
                <a:cs typeface="+mj-cs"/>
              </a:rPr>
              <a:t>妻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2525F5C-B554-4568-8B46-08390CBF2659}"/>
              </a:ext>
            </a:extLst>
          </p:cNvPr>
          <p:cNvSpPr txBox="1"/>
          <p:nvPr/>
        </p:nvSpPr>
        <p:spPr>
          <a:xfrm>
            <a:off x="5891475" y="1347605"/>
            <a:ext cx="258417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华文行楷" panose="02010800040101010101" pitchFamily="2" charset="-122"/>
                <a:ea typeface="华文行楷" panose="02010800040101010101" pitchFamily="2" charset="-122"/>
                <a:cs typeface="+mj-cs"/>
              </a:rPr>
              <a:t>見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BA349A7B-EBCD-4CEA-B3B7-081B5D72BBD6}"/>
              </a:ext>
            </a:extLst>
          </p:cNvPr>
          <p:cNvSpPr txBox="1"/>
          <p:nvPr/>
        </p:nvSpPr>
        <p:spPr>
          <a:xfrm>
            <a:off x="8178290" y="1677930"/>
            <a:ext cx="2067339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DFKai-SB" panose="03000509000000000000" pitchFamily="65" charset="-120"/>
                <a:ea typeface="DFKai-SB" panose="03000509000000000000" pitchFamily="65" charset="-120"/>
                <a:cs typeface="+mj-cs"/>
              </a:rPr>
              <a:t>證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54FC37EB-AA46-4ABA-ADD1-77819D40A621}"/>
              </a:ext>
            </a:extLst>
          </p:cNvPr>
          <p:cNvSpPr txBox="1"/>
          <p:nvPr/>
        </p:nvSpPr>
        <p:spPr>
          <a:xfrm>
            <a:off x="4320000" y="4320000"/>
            <a:ext cx="32759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accent1"/>
                </a:solidFill>
              </a:defRPr>
            </a:lvl1pPr>
          </a:lstStyle>
          <a:p>
            <a:pPr algn="ctr"/>
            <a:r>
              <a:rPr lang="zh-CN" altLang="en-US" b="1" dirty="0"/>
              <a:t>（二）</a:t>
            </a:r>
            <a:endParaRPr lang="en-US" altLang="zh-CN" b="1" dirty="0"/>
          </a:p>
        </p:txBody>
      </p:sp>
    </p:spTree>
    <p:extLst>
      <p:ext uri="{BB962C8B-B14F-4D97-AF65-F5344CB8AC3E}">
        <p14:creationId xmlns:p14="http://schemas.microsoft.com/office/powerpoint/2010/main" val="2453178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118990-AB1F-45B6-2BBE-49EFF419CC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: 形状 9">
            <a:extLst>
              <a:ext uri="{FF2B5EF4-FFF2-40B4-BE49-F238E27FC236}">
                <a16:creationId xmlns:a16="http://schemas.microsoft.com/office/drawing/2014/main" id="{38C09ABD-6B7E-4769-9FDF-1B44D05FC361}"/>
              </a:ext>
            </a:extLst>
          </p:cNvPr>
          <p:cNvSpPr/>
          <p:nvPr/>
        </p:nvSpPr>
        <p:spPr>
          <a:xfrm>
            <a:off x="7334023" y="981167"/>
            <a:ext cx="3659064" cy="5598855"/>
          </a:xfrm>
          <a:custGeom>
            <a:avLst/>
            <a:gdLst/>
            <a:ahLst/>
            <a:cxnLst/>
            <a:rect l="l" t="t" r="r" b="b"/>
            <a:pathLst>
              <a:path w="2945927" h="4507660">
                <a:moveTo>
                  <a:pt x="1375167" y="701125"/>
                </a:moveTo>
                <a:cubicBezTo>
                  <a:pt x="1218693" y="701125"/>
                  <a:pt x="1088799" y="762812"/>
                  <a:pt x="985486" y="886186"/>
                </a:cubicBezTo>
                <a:cubicBezTo>
                  <a:pt x="882173" y="1009560"/>
                  <a:pt x="830517" y="1211672"/>
                  <a:pt x="830517" y="1492523"/>
                </a:cubicBezTo>
                <a:cubicBezTo>
                  <a:pt x="830517" y="1777387"/>
                  <a:pt x="886687" y="1986520"/>
                  <a:pt x="999027" y="2119924"/>
                </a:cubicBezTo>
                <a:cubicBezTo>
                  <a:pt x="1111368" y="2253329"/>
                  <a:pt x="1251793" y="2320031"/>
                  <a:pt x="1420304" y="2320031"/>
                </a:cubicBezTo>
                <a:cubicBezTo>
                  <a:pt x="1582796" y="2320031"/>
                  <a:pt x="1719711" y="2255836"/>
                  <a:pt x="1831049" y="2127447"/>
                </a:cubicBezTo>
                <a:cubicBezTo>
                  <a:pt x="1942386" y="1999058"/>
                  <a:pt x="1998055" y="1810487"/>
                  <a:pt x="1998055" y="1561733"/>
                </a:cubicBezTo>
                <a:cubicBezTo>
                  <a:pt x="1998055" y="1288906"/>
                  <a:pt x="1935365" y="1077265"/>
                  <a:pt x="1809985" y="926809"/>
                </a:cubicBezTo>
                <a:cubicBezTo>
                  <a:pt x="1684605" y="776353"/>
                  <a:pt x="1539666" y="701125"/>
                  <a:pt x="1375167" y="701125"/>
                </a:cubicBezTo>
                <a:close/>
                <a:moveTo>
                  <a:pt x="1414286" y="0"/>
                </a:moveTo>
                <a:cubicBezTo>
                  <a:pt x="1861641" y="0"/>
                  <a:pt x="2228754" y="173025"/>
                  <a:pt x="2515623" y="519073"/>
                </a:cubicBezTo>
                <a:cubicBezTo>
                  <a:pt x="2802492" y="865122"/>
                  <a:pt x="2945927" y="1434347"/>
                  <a:pt x="2945927" y="2226748"/>
                </a:cubicBezTo>
                <a:cubicBezTo>
                  <a:pt x="2945927" y="3033192"/>
                  <a:pt x="2796474" y="3614955"/>
                  <a:pt x="2497568" y="3972037"/>
                </a:cubicBezTo>
                <a:cubicBezTo>
                  <a:pt x="2198662" y="4329119"/>
                  <a:pt x="1809483" y="4507660"/>
                  <a:pt x="1330030" y="4507660"/>
                </a:cubicBezTo>
                <a:cubicBezTo>
                  <a:pt x="984985" y="4507660"/>
                  <a:pt x="706140" y="4415882"/>
                  <a:pt x="493495" y="4232326"/>
                </a:cubicBezTo>
                <a:cubicBezTo>
                  <a:pt x="280851" y="4048770"/>
                  <a:pt x="144438" y="3774438"/>
                  <a:pt x="84255" y="3409332"/>
                </a:cubicBezTo>
                <a:lnTo>
                  <a:pt x="902736" y="3319058"/>
                </a:lnTo>
                <a:cubicBezTo>
                  <a:pt x="922796" y="3485563"/>
                  <a:pt x="974954" y="3608937"/>
                  <a:pt x="1059210" y="3689180"/>
                </a:cubicBezTo>
                <a:cubicBezTo>
                  <a:pt x="1143465" y="3769423"/>
                  <a:pt x="1254802" y="3809545"/>
                  <a:pt x="1393222" y="3809545"/>
                </a:cubicBezTo>
                <a:cubicBezTo>
                  <a:pt x="1567751" y="3809545"/>
                  <a:pt x="1716201" y="3729301"/>
                  <a:pt x="1838571" y="3568815"/>
                </a:cubicBezTo>
                <a:cubicBezTo>
                  <a:pt x="1960942" y="3408329"/>
                  <a:pt x="2039179" y="3075320"/>
                  <a:pt x="2073283" y="2569788"/>
                </a:cubicBezTo>
                <a:cubicBezTo>
                  <a:pt x="1860638" y="2816536"/>
                  <a:pt x="1594833" y="2939909"/>
                  <a:pt x="1275866" y="2939909"/>
                </a:cubicBezTo>
                <a:cubicBezTo>
                  <a:pt x="928815" y="2939909"/>
                  <a:pt x="629407" y="2806004"/>
                  <a:pt x="377644" y="2538192"/>
                </a:cubicBezTo>
                <a:cubicBezTo>
                  <a:pt x="125881" y="2270380"/>
                  <a:pt x="0" y="1921824"/>
                  <a:pt x="0" y="1492523"/>
                </a:cubicBezTo>
                <a:cubicBezTo>
                  <a:pt x="0" y="1045168"/>
                  <a:pt x="132903" y="684575"/>
                  <a:pt x="398708" y="410745"/>
                </a:cubicBezTo>
                <a:cubicBezTo>
                  <a:pt x="664514" y="136915"/>
                  <a:pt x="1003039" y="0"/>
                  <a:pt x="1414286" y="0"/>
                </a:cubicBezTo>
                <a:close/>
              </a:path>
            </a:pathLst>
          </a:custGeom>
          <a:blipFill dpi="0" rotWithShape="1">
            <a:blip r:embed="rId3">
              <a:alphaModFix amt="15000"/>
            </a:blip>
            <a:srcRect/>
            <a:tile tx="0" ty="0" sx="100000" sy="100000" flip="none" algn="tl"/>
          </a:blipFill>
          <a:ln>
            <a:noFill/>
          </a:ln>
          <a:effectLst>
            <a:outerShdw blurRad="76200" dir="13500000" sy="23000" kx="1200000" algn="b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423ABD0-9090-4865-B89B-F40AE2A82D02}"/>
              </a:ext>
            </a:extLst>
          </p:cNvPr>
          <p:cNvSpPr txBox="1"/>
          <p:nvPr/>
        </p:nvSpPr>
        <p:spPr>
          <a:xfrm>
            <a:off x="2066810" y="2534099"/>
            <a:ext cx="258417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54">
              <a:spcBef>
                <a:spcPct val="0"/>
              </a:spcBef>
            </a:pPr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DFKai-SB" panose="03000509000000000000" pitchFamily="65" charset="-120"/>
                <a:ea typeface="DFKai-SB" panose="03000509000000000000" pitchFamily="65" charset="-120"/>
                <a:cs typeface="+mj-cs"/>
              </a:rPr>
              <a:t>頒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22BAF3FE-6440-408A-AE44-78739C60E650}"/>
              </a:ext>
            </a:extLst>
          </p:cNvPr>
          <p:cNvSpPr txBox="1"/>
          <p:nvPr/>
        </p:nvSpPr>
        <p:spPr>
          <a:xfrm>
            <a:off x="4190798" y="1962192"/>
            <a:ext cx="2019631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DFKai-SB" panose="03000509000000000000" pitchFamily="65" charset="-120"/>
                <a:ea typeface="DFKai-SB" panose="03000509000000000000" pitchFamily="65" charset="-120"/>
                <a:cs typeface="+mj-cs"/>
              </a:rPr>
              <a:t>發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1DB42078-FA59-4B35-8397-C163A1CFEBB7}"/>
              </a:ext>
            </a:extLst>
          </p:cNvPr>
          <p:cNvSpPr txBox="1"/>
          <p:nvPr/>
        </p:nvSpPr>
        <p:spPr>
          <a:xfrm>
            <a:off x="5977615" y="1962192"/>
            <a:ext cx="258417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DFKai-SB" panose="03000509000000000000" pitchFamily="65" charset="-120"/>
                <a:ea typeface="DFKai-SB" panose="03000509000000000000" pitchFamily="65" charset="-120"/>
                <a:cs typeface="+mj-cs"/>
              </a:rPr>
              <a:t>證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614D1201-3240-42B1-BAD3-54E40340D383}"/>
              </a:ext>
            </a:extLst>
          </p:cNvPr>
          <p:cNvSpPr txBox="1"/>
          <p:nvPr/>
        </p:nvSpPr>
        <p:spPr>
          <a:xfrm>
            <a:off x="7821081" y="2402818"/>
            <a:ext cx="2067339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DFKai-SB" panose="03000509000000000000" pitchFamily="65" charset="-120"/>
                <a:ea typeface="DFKai-SB" panose="03000509000000000000" pitchFamily="65" charset="-120"/>
                <a:cs typeface="+mj-cs"/>
              </a:rPr>
              <a:t>書</a:t>
            </a:r>
          </a:p>
        </p:txBody>
      </p:sp>
    </p:spTree>
    <p:extLst>
      <p:ext uri="{BB962C8B-B14F-4D97-AF65-F5344CB8AC3E}">
        <p14:creationId xmlns:p14="http://schemas.microsoft.com/office/powerpoint/2010/main" val="26335134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3CF2C8CF-5539-7363-EFFB-94CDB31BD6AA}"/>
              </a:ext>
            </a:extLst>
          </p:cNvPr>
          <p:cNvSpPr txBox="1"/>
          <p:nvPr/>
        </p:nvSpPr>
        <p:spPr>
          <a:xfrm>
            <a:off x="1717963" y="1771398"/>
            <a:ext cx="22206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/>
              <a:t>xxx</a:t>
            </a:r>
            <a:r>
              <a:rPr kumimoji="1" lang="zh-CN" altLang="en-US" sz="2400" dirty="0"/>
              <a:t>勇士</a:t>
            </a:r>
            <a:r>
              <a:rPr kumimoji="1" lang="en-US" altLang="zh-CN" sz="2400" dirty="0"/>
              <a:t>5</a:t>
            </a:r>
            <a:r>
              <a:rPr kumimoji="1" lang="zh-CN" altLang="en-US" sz="2400" dirty="0"/>
              <a:t>班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580E7B8-80CC-DD4C-2E7F-657B727C4C93}"/>
              </a:ext>
            </a:extLst>
          </p:cNvPr>
          <p:cNvSpPr txBox="1"/>
          <p:nvPr/>
        </p:nvSpPr>
        <p:spPr>
          <a:xfrm>
            <a:off x="1717964" y="2410686"/>
            <a:ext cx="22206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/>
              <a:t>xxx</a:t>
            </a:r>
            <a:r>
              <a:rPr kumimoji="1" lang="zh-CN" altLang="en-US" sz="2400" dirty="0"/>
              <a:t>勇士</a:t>
            </a:r>
            <a:r>
              <a:rPr kumimoji="1" lang="en-US" altLang="zh-CN" sz="2400" dirty="0"/>
              <a:t>6</a:t>
            </a:r>
            <a:r>
              <a:rPr kumimoji="1" lang="zh-CN" altLang="en-US" sz="2400" dirty="0"/>
              <a:t>班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1BDE8D9-FECC-137D-5E12-F012193FB8DA}"/>
              </a:ext>
            </a:extLst>
          </p:cNvPr>
          <p:cNvSpPr txBox="1"/>
          <p:nvPr/>
        </p:nvSpPr>
        <p:spPr>
          <a:xfrm>
            <a:off x="1717963" y="3049974"/>
            <a:ext cx="22206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/>
              <a:t>xxx</a:t>
            </a:r>
            <a:r>
              <a:rPr kumimoji="1" lang="zh-CN" altLang="en-US" sz="2400" dirty="0"/>
              <a:t>勇士</a:t>
            </a:r>
            <a:r>
              <a:rPr kumimoji="1" lang="en-US" altLang="zh-CN" sz="2400" dirty="0"/>
              <a:t>7</a:t>
            </a:r>
            <a:r>
              <a:rPr kumimoji="1" lang="zh-CN" altLang="en-US" sz="2400" dirty="0"/>
              <a:t>班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4C746412-0789-38E8-2310-028832FBAC87}"/>
              </a:ext>
            </a:extLst>
          </p:cNvPr>
          <p:cNvSpPr txBox="1"/>
          <p:nvPr/>
        </p:nvSpPr>
        <p:spPr>
          <a:xfrm>
            <a:off x="1717963" y="3689262"/>
            <a:ext cx="20544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/>
              <a:t>xxx</a:t>
            </a:r>
            <a:r>
              <a:rPr kumimoji="1" lang="zh-CN" altLang="en-US" sz="2400" dirty="0"/>
              <a:t>勇士班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D480DCD-DA9F-00A2-3BFB-CF21B0C93B8D}"/>
              </a:ext>
            </a:extLst>
          </p:cNvPr>
          <p:cNvSpPr txBox="1"/>
          <p:nvPr/>
        </p:nvSpPr>
        <p:spPr>
          <a:xfrm>
            <a:off x="1717962" y="4328550"/>
            <a:ext cx="22206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/>
              <a:t>xxx</a:t>
            </a:r>
            <a:r>
              <a:rPr kumimoji="1" lang="zh-CN" altLang="en-US" sz="2400" dirty="0"/>
              <a:t>勇士班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D71E784-8A90-F4DF-B88B-78A9C6FBB775}"/>
              </a:ext>
            </a:extLst>
          </p:cNvPr>
          <p:cNvSpPr txBox="1"/>
          <p:nvPr/>
        </p:nvSpPr>
        <p:spPr>
          <a:xfrm>
            <a:off x="5256803" y="1771399"/>
            <a:ext cx="20544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/>
              <a:t>xxx</a:t>
            </a:r>
            <a:r>
              <a:rPr kumimoji="1" lang="zh-CN" altLang="en-US" sz="2400" dirty="0"/>
              <a:t>勇士班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4317939-BEB7-2E50-8F05-2C60D9EED7FC}"/>
              </a:ext>
            </a:extLst>
          </p:cNvPr>
          <p:cNvSpPr txBox="1"/>
          <p:nvPr/>
        </p:nvSpPr>
        <p:spPr>
          <a:xfrm>
            <a:off x="5256807" y="2375063"/>
            <a:ext cx="22206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/>
              <a:t>xxx</a:t>
            </a:r>
            <a:r>
              <a:rPr kumimoji="1" lang="zh-CN" altLang="en-US" sz="2400" dirty="0"/>
              <a:t>勇士班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D9DB131-A6CA-7AA8-CAF6-BDC60A5A89EB}"/>
              </a:ext>
            </a:extLst>
          </p:cNvPr>
          <p:cNvSpPr txBox="1"/>
          <p:nvPr/>
        </p:nvSpPr>
        <p:spPr>
          <a:xfrm>
            <a:off x="5256808" y="3014351"/>
            <a:ext cx="22206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/>
              <a:t>xxx</a:t>
            </a:r>
            <a:r>
              <a:rPr kumimoji="1" lang="zh-CN" altLang="en-US" sz="2400" dirty="0"/>
              <a:t>勇士班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CE966D6C-4961-92A0-562F-00BA0BE80CD5}"/>
              </a:ext>
            </a:extLst>
          </p:cNvPr>
          <p:cNvSpPr txBox="1"/>
          <p:nvPr/>
        </p:nvSpPr>
        <p:spPr>
          <a:xfrm>
            <a:off x="5256807" y="3653639"/>
            <a:ext cx="22206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/>
              <a:t>xxx</a:t>
            </a:r>
            <a:r>
              <a:rPr kumimoji="1" lang="zh-CN" altLang="en-US" sz="2400" dirty="0"/>
              <a:t>勇士班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3C31C6DD-2269-2E13-981D-018A965AC866}"/>
              </a:ext>
            </a:extLst>
          </p:cNvPr>
          <p:cNvSpPr txBox="1"/>
          <p:nvPr/>
        </p:nvSpPr>
        <p:spPr>
          <a:xfrm>
            <a:off x="5256807" y="4292927"/>
            <a:ext cx="20544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/>
              <a:t>xxx</a:t>
            </a:r>
            <a:r>
              <a:rPr kumimoji="1" lang="zh-CN" altLang="en-US" sz="2400" dirty="0"/>
              <a:t>勇士班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62D6B761-5C1F-20C5-9C17-10B639E7243D}"/>
              </a:ext>
            </a:extLst>
          </p:cNvPr>
          <p:cNvSpPr txBox="1"/>
          <p:nvPr/>
        </p:nvSpPr>
        <p:spPr>
          <a:xfrm>
            <a:off x="8419605" y="1820874"/>
            <a:ext cx="20544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/>
              <a:t>xxx</a:t>
            </a:r>
            <a:r>
              <a:rPr kumimoji="1" lang="zh-CN" altLang="en-US" sz="2400" dirty="0"/>
              <a:t>勇士班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613AA2BF-3F2C-A9D7-CBD2-5B8EB635529C}"/>
              </a:ext>
            </a:extLst>
          </p:cNvPr>
          <p:cNvSpPr txBox="1"/>
          <p:nvPr/>
        </p:nvSpPr>
        <p:spPr>
          <a:xfrm>
            <a:off x="8419605" y="2375562"/>
            <a:ext cx="20544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/>
              <a:t>xxx</a:t>
            </a:r>
            <a:r>
              <a:rPr kumimoji="1" lang="zh-CN" altLang="en-US" sz="2400" dirty="0"/>
              <a:t>勇士班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1CCCC825-59BC-088D-405B-8EB0A08B6E73}"/>
              </a:ext>
            </a:extLst>
          </p:cNvPr>
          <p:cNvSpPr txBox="1"/>
          <p:nvPr/>
        </p:nvSpPr>
        <p:spPr>
          <a:xfrm>
            <a:off x="8419607" y="3011398"/>
            <a:ext cx="22206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/>
              <a:t>xxx</a:t>
            </a:r>
            <a:r>
              <a:rPr kumimoji="1" lang="zh-CN" altLang="en-US" sz="2400" dirty="0"/>
              <a:t>勇士班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214F77B0-AE6C-BAF6-4EDF-7BB6661C8736}"/>
              </a:ext>
            </a:extLst>
          </p:cNvPr>
          <p:cNvSpPr txBox="1"/>
          <p:nvPr/>
        </p:nvSpPr>
        <p:spPr>
          <a:xfrm>
            <a:off x="8419606" y="3601310"/>
            <a:ext cx="22206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/>
              <a:t>xxx</a:t>
            </a:r>
            <a:r>
              <a:rPr kumimoji="1" lang="zh-CN" altLang="en-US" sz="2400" dirty="0"/>
              <a:t>勇士班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E7622923-164C-BDDE-15E7-EF075872B6BE}"/>
              </a:ext>
            </a:extLst>
          </p:cNvPr>
          <p:cNvSpPr txBox="1"/>
          <p:nvPr/>
        </p:nvSpPr>
        <p:spPr>
          <a:xfrm>
            <a:off x="8419605" y="4246052"/>
            <a:ext cx="22206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/>
              <a:t>xxx</a:t>
            </a:r>
            <a:r>
              <a:rPr kumimoji="1" lang="zh-CN" altLang="en-US" sz="2400" dirty="0"/>
              <a:t>勇士班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D15AD148-B38A-8B4D-E0C6-FDB4F5E58050}"/>
              </a:ext>
            </a:extLst>
          </p:cNvPr>
          <p:cNvSpPr txBox="1"/>
          <p:nvPr/>
        </p:nvSpPr>
        <p:spPr>
          <a:xfrm>
            <a:off x="2826774" y="713044"/>
            <a:ext cx="59461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男人是勇士結業班組名單</a:t>
            </a:r>
          </a:p>
        </p:txBody>
      </p:sp>
    </p:spTree>
    <p:extLst>
      <p:ext uri="{BB962C8B-B14F-4D97-AF65-F5344CB8AC3E}">
        <p14:creationId xmlns:p14="http://schemas.microsoft.com/office/powerpoint/2010/main" val="25959364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DE7BC7-19D8-54A1-26EF-3B4ECB2808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id="{D3E83ECE-EA0E-4ACF-8EB7-08AC4E45A817}"/>
              </a:ext>
            </a:extLst>
          </p:cNvPr>
          <p:cNvSpPr/>
          <p:nvPr/>
        </p:nvSpPr>
        <p:spPr>
          <a:xfrm>
            <a:off x="2642191" y="1130520"/>
            <a:ext cx="5969975" cy="4437954"/>
          </a:xfrm>
          <a:custGeom>
            <a:avLst/>
            <a:gdLst/>
            <a:ahLst/>
            <a:cxnLst/>
            <a:rect l="l" t="t" r="r" b="b"/>
            <a:pathLst>
              <a:path w="4804674" h="3571694">
                <a:moveTo>
                  <a:pt x="3668985" y="555915"/>
                </a:moveTo>
                <a:cubicBezTo>
                  <a:pt x="3587864" y="555915"/>
                  <a:pt x="3515492" y="581762"/>
                  <a:pt x="3451868" y="633457"/>
                </a:cubicBezTo>
                <a:cubicBezTo>
                  <a:pt x="3388244" y="685151"/>
                  <a:pt x="3338935" y="777804"/>
                  <a:pt x="3303942" y="911414"/>
                </a:cubicBezTo>
                <a:cubicBezTo>
                  <a:pt x="3257815" y="1084790"/>
                  <a:pt x="3234751" y="1376665"/>
                  <a:pt x="3234751" y="1787040"/>
                </a:cubicBezTo>
                <a:cubicBezTo>
                  <a:pt x="3234751" y="2197415"/>
                  <a:pt x="3255429" y="2479349"/>
                  <a:pt x="3296784" y="2632842"/>
                </a:cubicBezTo>
                <a:cubicBezTo>
                  <a:pt x="3338140" y="2786334"/>
                  <a:pt x="3390232" y="2888531"/>
                  <a:pt x="3453061" y="2939430"/>
                </a:cubicBezTo>
                <a:cubicBezTo>
                  <a:pt x="3515889" y="2990329"/>
                  <a:pt x="3587864" y="3015779"/>
                  <a:pt x="3668985" y="3015779"/>
                </a:cubicBezTo>
                <a:cubicBezTo>
                  <a:pt x="3750106" y="3015779"/>
                  <a:pt x="3822478" y="2989931"/>
                  <a:pt x="3886102" y="2938237"/>
                </a:cubicBezTo>
                <a:cubicBezTo>
                  <a:pt x="3949726" y="2886542"/>
                  <a:pt x="3999035" y="2793890"/>
                  <a:pt x="4034028" y="2660279"/>
                </a:cubicBezTo>
                <a:cubicBezTo>
                  <a:pt x="4080155" y="2488495"/>
                  <a:pt x="4103219" y="2197415"/>
                  <a:pt x="4103219" y="1787040"/>
                </a:cubicBezTo>
                <a:cubicBezTo>
                  <a:pt x="4103219" y="1376665"/>
                  <a:pt x="4082541" y="1094731"/>
                  <a:pt x="4041185" y="941238"/>
                </a:cubicBezTo>
                <a:cubicBezTo>
                  <a:pt x="3999830" y="787745"/>
                  <a:pt x="3947738" y="685151"/>
                  <a:pt x="3884909" y="633457"/>
                </a:cubicBezTo>
                <a:cubicBezTo>
                  <a:pt x="3822080" y="581762"/>
                  <a:pt x="3750106" y="555915"/>
                  <a:pt x="3668985" y="555915"/>
                </a:cubicBezTo>
                <a:close/>
                <a:moveTo>
                  <a:pt x="3668985" y="0"/>
                </a:moveTo>
                <a:cubicBezTo>
                  <a:pt x="4007783" y="0"/>
                  <a:pt x="4272618" y="120886"/>
                  <a:pt x="4463490" y="362657"/>
                </a:cubicBezTo>
                <a:cubicBezTo>
                  <a:pt x="4690946" y="648965"/>
                  <a:pt x="4804674" y="1123760"/>
                  <a:pt x="4804674" y="1787040"/>
                </a:cubicBezTo>
                <a:cubicBezTo>
                  <a:pt x="4804674" y="2448730"/>
                  <a:pt x="4690150" y="2924320"/>
                  <a:pt x="4461104" y="3213809"/>
                </a:cubicBezTo>
                <a:cubicBezTo>
                  <a:pt x="4271823" y="3452399"/>
                  <a:pt x="4007783" y="3571694"/>
                  <a:pt x="3668985" y="3571694"/>
                </a:cubicBezTo>
                <a:cubicBezTo>
                  <a:pt x="3328596" y="3571694"/>
                  <a:pt x="3054218" y="3440867"/>
                  <a:pt x="2845849" y="3179213"/>
                </a:cubicBezTo>
                <a:cubicBezTo>
                  <a:pt x="2637480" y="2917559"/>
                  <a:pt x="2533296" y="2451115"/>
                  <a:pt x="2533296" y="1779882"/>
                </a:cubicBezTo>
                <a:cubicBezTo>
                  <a:pt x="2533296" y="1121373"/>
                  <a:pt x="2647819" y="647375"/>
                  <a:pt x="2876866" y="357885"/>
                </a:cubicBezTo>
                <a:cubicBezTo>
                  <a:pt x="3066147" y="119295"/>
                  <a:pt x="3330187" y="0"/>
                  <a:pt x="3668985" y="0"/>
                </a:cubicBezTo>
                <a:close/>
                <a:moveTo>
                  <a:pt x="992535" y="0"/>
                </a:moveTo>
                <a:lnTo>
                  <a:pt x="1536520" y="0"/>
                </a:lnTo>
                <a:lnTo>
                  <a:pt x="1536520" y="3512046"/>
                </a:lnTo>
                <a:lnTo>
                  <a:pt x="866082" y="3512046"/>
                </a:lnTo>
                <a:lnTo>
                  <a:pt x="866082" y="985377"/>
                </a:lnTo>
                <a:cubicBezTo>
                  <a:pt x="621129" y="1214423"/>
                  <a:pt x="332435" y="1383822"/>
                  <a:pt x="0" y="1493574"/>
                </a:cubicBezTo>
                <a:lnTo>
                  <a:pt x="0" y="885169"/>
                </a:lnTo>
                <a:cubicBezTo>
                  <a:pt x="174966" y="827908"/>
                  <a:pt x="365043" y="719349"/>
                  <a:pt x="570230" y="559494"/>
                </a:cubicBezTo>
                <a:cubicBezTo>
                  <a:pt x="775417" y="399638"/>
                  <a:pt x="916186" y="213140"/>
                  <a:pt x="992535" y="0"/>
                </a:cubicBezTo>
                <a:close/>
              </a:path>
            </a:pathLst>
          </a:custGeom>
          <a:blipFill dpi="0" rotWithShape="1">
            <a:blip r:embed="rId3">
              <a:alphaModFix amt="15000"/>
            </a:blip>
            <a:srcRect/>
            <a:tile tx="0" ty="0" sx="100000" sy="100000" flip="none" algn="tl"/>
          </a:blipFill>
          <a:ln>
            <a:noFill/>
          </a:ln>
          <a:effectLst>
            <a:outerShdw blurRad="76200" dir="13500000" sy="23000" kx="1200000" algn="b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48AF0232-D7AE-493D-AB1A-5FD2A44C9B4D}"/>
              </a:ext>
            </a:extLst>
          </p:cNvPr>
          <p:cNvSpPr txBox="1"/>
          <p:nvPr/>
        </p:nvSpPr>
        <p:spPr>
          <a:xfrm>
            <a:off x="701779" y="1821915"/>
            <a:ext cx="258417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54">
              <a:spcBef>
                <a:spcPct val="0"/>
              </a:spcBef>
            </a:pPr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DFKai-SB" panose="03000509000000000000" pitchFamily="65" charset="-120"/>
                <a:ea typeface="DFKai-SB" panose="03000509000000000000" pitchFamily="65" charset="-120"/>
                <a:cs typeface="+mj-cs"/>
              </a:rPr>
              <a:t>帶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563E1B2-D741-463A-B052-505598200C55}"/>
              </a:ext>
            </a:extLst>
          </p:cNvPr>
          <p:cNvSpPr txBox="1"/>
          <p:nvPr/>
        </p:nvSpPr>
        <p:spPr>
          <a:xfrm>
            <a:off x="2850715" y="2042228"/>
            <a:ext cx="2019631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54">
              <a:spcBef>
                <a:spcPct val="0"/>
              </a:spcBef>
            </a:pPr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DFKai-SB" panose="03000509000000000000" pitchFamily="65" charset="-120"/>
                <a:ea typeface="DFKai-SB" panose="03000509000000000000" pitchFamily="65" charset="-120"/>
                <a:cs typeface="+mj-cs"/>
              </a:rPr>
              <a:t>領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2B4AAB89-05D6-42EB-80A9-BF00A0DDD30F}"/>
              </a:ext>
            </a:extLst>
          </p:cNvPr>
          <p:cNvSpPr txBox="1"/>
          <p:nvPr/>
        </p:nvSpPr>
        <p:spPr>
          <a:xfrm>
            <a:off x="4554061" y="1821915"/>
            <a:ext cx="258417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54">
              <a:spcBef>
                <a:spcPct val="0"/>
              </a:spcBef>
            </a:pPr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DFKai-SB" panose="03000509000000000000" pitchFamily="65" charset="-120"/>
                <a:ea typeface="DFKai-SB" panose="03000509000000000000" pitchFamily="65" charset="-120"/>
                <a:cs typeface="+mj-cs"/>
              </a:rPr>
              <a:t>勇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FE98D8E-3479-4551-AC9D-881E02CE6129}"/>
              </a:ext>
            </a:extLst>
          </p:cNvPr>
          <p:cNvSpPr txBox="1"/>
          <p:nvPr/>
        </p:nvSpPr>
        <p:spPr>
          <a:xfrm>
            <a:off x="6251223" y="2165342"/>
            <a:ext cx="2067339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54">
              <a:spcBef>
                <a:spcPct val="0"/>
              </a:spcBef>
            </a:pPr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DFKai-SB" panose="03000509000000000000" pitchFamily="65" charset="-120"/>
                <a:ea typeface="DFKai-SB" panose="03000509000000000000" pitchFamily="65" charset="-120"/>
                <a:cs typeface="+mj-cs"/>
              </a:rPr>
              <a:t>士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F84B8F31-350E-4305-B18B-13E673D5124E}"/>
              </a:ext>
            </a:extLst>
          </p:cNvPr>
          <p:cNvSpPr txBox="1"/>
          <p:nvPr/>
        </p:nvSpPr>
        <p:spPr>
          <a:xfrm>
            <a:off x="7886079" y="1821915"/>
            <a:ext cx="258417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DFKai-SB" panose="03000509000000000000" pitchFamily="65" charset="-120"/>
                <a:ea typeface="DFKai-SB" panose="03000509000000000000" pitchFamily="65" charset="-120"/>
                <a:cs typeface="+mj-cs"/>
              </a:rPr>
              <a:t>分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B710DF9A-A143-44B6-B811-8489D3E1238A}"/>
              </a:ext>
            </a:extLst>
          </p:cNvPr>
          <p:cNvSpPr txBox="1"/>
          <p:nvPr/>
        </p:nvSpPr>
        <p:spPr>
          <a:xfrm>
            <a:off x="9640391" y="2182504"/>
            <a:ext cx="2067339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54">
              <a:spcBef>
                <a:spcPct val="0"/>
              </a:spcBef>
            </a:pPr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DFKai-SB" panose="03000509000000000000" pitchFamily="65" charset="-120"/>
                <a:ea typeface="DFKai-SB" panose="03000509000000000000" pitchFamily="65" charset="-120"/>
                <a:cs typeface="+mj-cs"/>
              </a:rPr>
              <a:t>享</a:t>
            </a:r>
          </a:p>
        </p:txBody>
      </p:sp>
    </p:spTree>
    <p:extLst>
      <p:ext uri="{BB962C8B-B14F-4D97-AF65-F5344CB8AC3E}">
        <p14:creationId xmlns:p14="http://schemas.microsoft.com/office/powerpoint/2010/main" val="22709162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0061F6-3F1E-2086-0425-F569827C92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id="{9A9261B4-5B19-401D-8696-FDD8D4AE2842}"/>
              </a:ext>
            </a:extLst>
          </p:cNvPr>
          <p:cNvSpPr/>
          <p:nvPr/>
        </p:nvSpPr>
        <p:spPr>
          <a:xfrm>
            <a:off x="2618508" y="931449"/>
            <a:ext cx="4477399" cy="4995101"/>
          </a:xfrm>
          <a:custGeom>
            <a:avLst/>
            <a:gdLst/>
            <a:ahLst/>
            <a:cxnLst/>
            <a:rect l="l" t="t" r="r" b="b"/>
            <a:pathLst>
              <a:path w="3984445" h="3512046">
                <a:moveTo>
                  <a:pt x="3440459" y="0"/>
                </a:moveTo>
                <a:lnTo>
                  <a:pt x="3984445" y="0"/>
                </a:lnTo>
                <a:lnTo>
                  <a:pt x="3984445" y="3512046"/>
                </a:lnTo>
                <a:lnTo>
                  <a:pt x="3314006" y="3512046"/>
                </a:lnTo>
                <a:lnTo>
                  <a:pt x="3314006" y="985377"/>
                </a:lnTo>
                <a:cubicBezTo>
                  <a:pt x="3069054" y="1214423"/>
                  <a:pt x="2780360" y="1383822"/>
                  <a:pt x="2447924" y="1493574"/>
                </a:cubicBezTo>
                <a:lnTo>
                  <a:pt x="2447924" y="885169"/>
                </a:lnTo>
                <a:cubicBezTo>
                  <a:pt x="2622890" y="827908"/>
                  <a:pt x="2812967" y="719349"/>
                  <a:pt x="3018155" y="559494"/>
                </a:cubicBezTo>
                <a:cubicBezTo>
                  <a:pt x="3223342" y="399639"/>
                  <a:pt x="3364110" y="213141"/>
                  <a:pt x="3440459" y="0"/>
                </a:cubicBezTo>
                <a:close/>
                <a:moveTo>
                  <a:pt x="992534" y="0"/>
                </a:moveTo>
                <a:lnTo>
                  <a:pt x="1536520" y="0"/>
                </a:lnTo>
                <a:lnTo>
                  <a:pt x="1536520" y="3512046"/>
                </a:lnTo>
                <a:lnTo>
                  <a:pt x="866082" y="3512046"/>
                </a:lnTo>
                <a:lnTo>
                  <a:pt x="866082" y="985377"/>
                </a:lnTo>
                <a:cubicBezTo>
                  <a:pt x="621129" y="1214423"/>
                  <a:pt x="332435" y="1383822"/>
                  <a:pt x="0" y="1493574"/>
                </a:cubicBezTo>
                <a:lnTo>
                  <a:pt x="0" y="885169"/>
                </a:lnTo>
                <a:cubicBezTo>
                  <a:pt x="174966" y="827908"/>
                  <a:pt x="365043" y="719349"/>
                  <a:pt x="570230" y="559494"/>
                </a:cubicBezTo>
                <a:cubicBezTo>
                  <a:pt x="775417" y="399639"/>
                  <a:pt x="916186" y="213141"/>
                  <a:pt x="992534" y="0"/>
                </a:cubicBezTo>
                <a:close/>
              </a:path>
            </a:pathLst>
          </a:custGeom>
          <a:blipFill dpi="0" rotWithShape="1">
            <a:blip r:embed="rId5">
              <a:alphaModFix amt="15000"/>
            </a:blip>
            <a:srcRect/>
            <a:tile tx="0" ty="0" sx="100000" sy="100000" flip="none" algn="tl"/>
          </a:blipFill>
          <a:ln>
            <a:noFill/>
          </a:ln>
          <a:effectLst>
            <a:outerShdw blurRad="76200" dir="13500000" sy="23000" kx="1200000" algn="b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6C5A8FC1-F2EB-49D9-BB44-C3485C586907}"/>
              </a:ext>
            </a:extLst>
          </p:cNvPr>
          <p:cNvSpPr txBox="1"/>
          <p:nvPr/>
        </p:nvSpPr>
        <p:spPr>
          <a:xfrm>
            <a:off x="1690095" y="1621950"/>
            <a:ext cx="258417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54">
              <a:spcBef>
                <a:spcPct val="0"/>
              </a:spcBef>
            </a:pPr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DFKai-SB" panose="03000509000000000000" pitchFamily="65" charset="-120"/>
                <a:ea typeface="DFKai-SB" panose="03000509000000000000" pitchFamily="65" charset="-120"/>
                <a:cs typeface="+mj-cs"/>
              </a:rPr>
              <a:t>課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43879B25-D863-4C87-9F37-27EDE8AD27D8}"/>
              </a:ext>
            </a:extLst>
          </p:cNvPr>
          <p:cNvSpPr txBox="1"/>
          <p:nvPr/>
        </p:nvSpPr>
        <p:spPr>
          <a:xfrm>
            <a:off x="4000514" y="2295867"/>
            <a:ext cx="2019631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DFKai-SB" panose="03000509000000000000" pitchFamily="65" charset="-120"/>
                <a:ea typeface="DFKai-SB" panose="03000509000000000000" pitchFamily="65" charset="-120"/>
                <a:cs typeface="+mj-cs"/>
              </a:rPr>
              <a:t>程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B84DF24B-8078-4F30-A2CB-90C32DB632E0}"/>
              </a:ext>
            </a:extLst>
          </p:cNvPr>
          <p:cNvSpPr txBox="1"/>
          <p:nvPr/>
        </p:nvSpPr>
        <p:spPr>
          <a:xfrm>
            <a:off x="6020145" y="1621950"/>
            <a:ext cx="258417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54">
              <a:spcBef>
                <a:spcPct val="0"/>
              </a:spcBef>
            </a:pPr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DFKai-SB" panose="03000509000000000000" pitchFamily="65" charset="-120"/>
                <a:ea typeface="DFKai-SB" panose="03000509000000000000" pitchFamily="65" charset="-120"/>
                <a:cs typeface="+mj-cs"/>
              </a:rPr>
              <a:t>介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E509F4B7-633C-4B38-9296-ABEDFBD3B935}"/>
              </a:ext>
            </a:extLst>
          </p:cNvPr>
          <p:cNvSpPr txBox="1"/>
          <p:nvPr/>
        </p:nvSpPr>
        <p:spPr>
          <a:xfrm>
            <a:off x="8254452" y="2295867"/>
            <a:ext cx="2067339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54">
              <a:spcBef>
                <a:spcPct val="0"/>
              </a:spcBef>
            </a:pPr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DFKai-SB" panose="03000509000000000000" pitchFamily="65" charset="-120"/>
                <a:ea typeface="DFKai-SB" panose="03000509000000000000" pitchFamily="65" charset="-120"/>
                <a:cs typeface="+mj-cs"/>
              </a:rPr>
              <a:t>紹</a:t>
            </a:r>
          </a:p>
        </p:txBody>
      </p:sp>
      <p:sp>
        <p:nvSpPr>
          <p:cNvPr id="16" name="标题 1">
            <a:extLst>
              <a:ext uri="{FF2B5EF4-FFF2-40B4-BE49-F238E27FC236}">
                <a16:creationId xmlns:a16="http://schemas.microsoft.com/office/drawing/2014/main" id="{6D98A999-EFB5-4AA0-AFDF-9E47B3FE0E2E}"/>
              </a:ext>
            </a:extLst>
          </p:cNvPr>
          <p:cNvSpPr txBox="1">
            <a:spLocks/>
          </p:cNvSpPr>
          <p:nvPr/>
        </p:nvSpPr>
        <p:spPr>
          <a:xfrm>
            <a:off x="4466209" y="4914137"/>
            <a:ext cx="3259582" cy="38742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 lnSpcReduction="10000"/>
          </a:bodyPr>
          <a:lstStyle>
            <a:lvl1pPr algn="l" defTabSz="9143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2400" b="1" dirty="0">
                <a:solidFill>
                  <a:schemeClr val="accent1">
                    <a:lumMod val="50000"/>
                  </a:schemeClr>
                </a:solidFill>
              </a:rPr>
              <a:t>呼召新勇士</a:t>
            </a:r>
            <a:endParaRPr lang="en-US" altLang="zh-CN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" name="男人是勇士介绍251208c265">
            <a:hlinkClick r:id="" action="ppaction://media"/>
            <a:extLst>
              <a:ext uri="{FF2B5EF4-FFF2-40B4-BE49-F238E27FC236}">
                <a16:creationId xmlns:a16="http://schemas.microsoft.com/office/drawing/2014/main" id="{00C8DBF8-2E18-4108-AD0A-517B25F9EBF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234516" y="4544653"/>
            <a:ext cx="3957484" cy="2226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9377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512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0061F6-3F1E-2086-0425-F569827C92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0516E0CC-37C8-4A68-A3A1-29C2AFB1F9F2}"/>
              </a:ext>
            </a:extLst>
          </p:cNvPr>
          <p:cNvSpPr/>
          <p:nvPr/>
        </p:nvSpPr>
        <p:spPr>
          <a:xfrm>
            <a:off x="2852994" y="900401"/>
            <a:ext cx="5275896" cy="4365276"/>
          </a:xfrm>
          <a:custGeom>
            <a:avLst/>
            <a:gdLst/>
            <a:ahLst/>
            <a:cxnLst/>
            <a:rect l="l" t="t" r="r" b="b"/>
            <a:pathLst>
              <a:path w="4799902" h="3512046">
                <a:moveTo>
                  <a:pt x="3690458" y="0"/>
                </a:moveTo>
                <a:cubicBezTo>
                  <a:pt x="4035618" y="0"/>
                  <a:pt x="4306816" y="93050"/>
                  <a:pt x="4504050" y="279150"/>
                </a:cubicBezTo>
                <a:cubicBezTo>
                  <a:pt x="4701285" y="465251"/>
                  <a:pt x="4799902" y="696683"/>
                  <a:pt x="4799902" y="973448"/>
                </a:cubicBezTo>
                <a:cubicBezTo>
                  <a:pt x="4799902" y="1130917"/>
                  <a:pt x="4771669" y="1280831"/>
                  <a:pt x="4715202" y="1423190"/>
                </a:cubicBezTo>
                <a:cubicBezTo>
                  <a:pt x="4658736" y="1565549"/>
                  <a:pt x="4569265" y="1714667"/>
                  <a:pt x="4446789" y="1870546"/>
                </a:cubicBezTo>
                <a:cubicBezTo>
                  <a:pt x="4365668" y="1973935"/>
                  <a:pt x="4219333" y="2122656"/>
                  <a:pt x="4007783" y="2316710"/>
                </a:cubicBezTo>
                <a:cubicBezTo>
                  <a:pt x="3796233" y="2510763"/>
                  <a:pt x="3662225" y="2639602"/>
                  <a:pt x="3605758" y="2703226"/>
                </a:cubicBezTo>
                <a:cubicBezTo>
                  <a:pt x="3549292" y="2766850"/>
                  <a:pt x="3503562" y="2828883"/>
                  <a:pt x="3468569" y="2889326"/>
                </a:cubicBezTo>
                <a:lnTo>
                  <a:pt x="4799902" y="2889326"/>
                </a:lnTo>
                <a:lnTo>
                  <a:pt x="4799902" y="3512046"/>
                </a:lnTo>
                <a:lnTo>
                  <a:pt x="2449789" y="3512046"/>
                </a:lnTo>
                <a:cubicBezTo>
                  <a:pt x="2475239" y="3276637"/>
                  <a:pt x="2551588" y="3053556"/>
                  <a:pt x="2678836" y="2842801"/>
                </a:cubicBezTo>
                <a:cubicBezTo>
                  <a:pt x="2806084" y="2632046"/>
                  <a:pt x="3057399" y="2352498"/>
                  <a:pt x="3432781" y="2004157"/>
                </a:cubicBezTo>
                <a:cubicBezTo>
                  <a:pt x="3734995" y="1722620"/>
                  <a:pt x="3920300" y="1531748"/>
                  <a:pt x="3988696" y="1431541"/>
                </a:cubicBezTo>
                <a:cubicBezTo>
                  <a:pt x="4080950" y="1293158"/>
                  <a:pt x="4127078" y="1156367"/>
                  <a:pt x="4127078" y="1021166"/>
                </a:cubicBezTo>
                <a:cubicBezTo>
                  <a:pt x="4127078" y="871649"/>
                  <a:pt x="4086915" y="756728"/>
                  <a:pt x="4006590" y="676403"/>
                </a:cubicBezTo>
                <a:cubicBezTo>
                  <a:pt x="3926265" y="596078"/>
                  <a:pt x="3815320" y="555915"/>
                  <a:pt x="3673757" y="555915"/>
                </a:cubicBezTo>
                <a:cubicBezTo>
                  <a:pt x="3533784" y="555915"/>
                  <a:pt x="3422442" y="598066"/>
                  <a:pt x="3339730" y="682368"/>
                </a:cubicBezTo>
                <a:cubicBezTo>
                  <a:pt x="3257019" y="766670"/>
                  <a:pt x="3209301" y="906642"/>
                  <a:pt x="3196576" y="1102286"/>
                </a:cubicBezTo>
                <a:lnTo>
                  <a:pt x="2528524" y="1035481"/>
                </a:lnTo>
                <a:cubicBezTo>
                  <a:pt x="2568289" y="666462"/>
                  <a:pt x="2693151" y="401627"/>
                  <a:pt x="2903111" y="240976"/>
                </a:cubicBezTo>
                <a:cubicBezTo>
                  <a:pt x="3113070" y="80325"/>
                  <a:pt x="3375519" y="0"/>
                  <a:pt x="3690458" y="0"/>
                </a:cubicBezTo>
                <a:close/>
                <a:moveTo>
                  <a:pt x="992535" y="0"/>
                </a:moveTo>
                <a:lnTo>
                  <a:pt x="1536520" y="0"/>
                </a:lnTo>
                <a:lnTo>
                  <a:pt x="1536520" y="3512046"/>
                </a:lnTo>
                <a:lnTo>
                  <a:pt x="866082" y="3512046"/>
                </a:lnTo>
                <a:lnTo>
                  <a:pt x="866082" y="985377"/>
                </a:lnTo>
                <a:cubicBezTo>
                  <a:pt x="621129" y="1214423"/>
                  <a:pt x="332435" y="1383822"/>
                  <a:pt x="0" y="1493574"/>
                </a:cubicBezTo>
                <a:lnTo>
                  <a:pt x="0" y="885169"/>
                </a:lnTo>
                <a:cubicBezTo>
                  <a:pt x="174966" y="827908"/>
                  <a:pt x="365043" y="719349"/>
                  <a:pt x="570230" y="559494"/>
                </a:cubicBezTo>
                <a:cubicBezTo>
                  <a:pt x="775417" y="399639"/>
                  <a:pt x="916186" y="213141"/>
                  <a:pt x="992535" y="0"/>
                </a:cubicBezTo>
                <a:close/>
              </a:path>
            </a:pathLst>
          </a:custGeom>
          <a:blipFill dpi="0" rotWithShape="1">
            <a:blip r:embed="rId4">
              <a:alphaModFix amt="15000"/>
            </a:blip>
            <a:srcRect/>
            <a:tile tx="0" ty="0" sx="100000" sy="100000" flip="none" algn="tl"/>
          </a:blipFill>
          <a:ln>
            <a:noFill/>
          </a:ln>
          <a:effectLst>
            <a:outerShdw blurRad="76200" dir="13500000" sy="23000" kx="1200000" algn="b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C9CCA02-BC7C-4D5A-8DC0-CE6F5CDE8946}"/>
              </a:ext>
            </a:extLst>
          </p:cNvPr>
          <p:cNvSpPr txBox="1"/>
          <p:nvPr/>
        </p:nvSpPr>
        <p:spPr>
          <a:xfrm>
            <a:off x="1400768" y="1356427"/>
            <a:ext cx="258417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54">
              <a:spcBef>
                <a:spcPct val="0"/>
              </a:spcBef>
            </a:pPr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DFKai-SB" panose="03000509000000000000" pitchFamily="65" charset="-120"/>
                <a:ea typeface="DFKai-SB" panose="03000509000000000000" pitchFamily="65" charset="-120"/>
                <a:cs typeface="+mj-cs"/>
              </a:rPr>
              <a:t>帶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69D6927-8325-4E75-9E76-48CBF1D0258D}"/>
              </a:ext>
            </a:extLst>
          </p:cNvPr>
          <p:cNvSpPr txBox="1"/>
          <p:nvPr/>
        </p:nvSpPr>
        <p:spPr>
          <a:xfrm>
            <a:off x="3629767" y="1218307"/>
            <a:ext cx="2019631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54">
              <a:spcBef>
                <a:spcPct val="0"/>
              </a:spcBef>
            </a:pPr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DFKai-SB" panose="03000509000000000000" pitchFamily="65" charset="-120"/>
                <a:ea typeface="DFKai-SB" panose="03000509000000000000" pitchFamily="65" charset="-120"/>
                <a:cs typeface="+mj-cs"/>
              </a:rPr>
              <a:t>領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229DEC2-A72D-49D6-9451-13F5B585F5BD}"/>
              </a:ext>
            </a:extLst>
          </p:cNvPr>
          <p:cNvSpPr txBox="1"/>
          <p:nvPr/>
        </p:nvSpPr>
        <p:spPr>
          <a:xfrm>
            <a:off x="5649398" y="766245"/>
            <a:ext cx="258417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DFKai-SB" panose="03000509000000000000" pitchFamily="65" charset="-120"/>
                <a:ea typeface="DFKai-SB" panose="03000509000000000000" pitchFamily="65" charset="-120"/>
                <a:cs typeface="+mj-cs"/>
              </a:rPr>
              <a:t>呼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7965AE91-B9E2-4F3F-94C9-4C672762203F}"/>
              </a:ext>
            </a:extLst>
          </p:cNvPr>
          <p:cNvSpPr txBox="1"/>
          <p:nvPr/>
        </p:nvSpPr>
        <p:spPr>
          <a:xfrm>
            <a:off x="7871993" y="1356427"/>
            <a:ext cx="2067339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54">
              <a:spcBef>
                <a:spcPct val="0"/>
              </a:spcBef>
            </a:pPr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DFKai-SB" panose="03000509000000000000" pitchFamily="65" charset="-120"/>
                <a:ea typeface="DFKai-SB" panose="03000509000000000000" pitchFamily="65" charset="-120"/>
                <a:cs typeface="+mj-cs"/>
              </a:rPr>
              <a:t>召</a:t>
            </a:r>
          </a:p>
        </p:txBody>
      </p:sp>
      <p:sp>
        <p:nvSpPr>
          <p:cNvPr id="14" name="!!文本框">
            <a:extLst>
              <a:ext uri="{FF2B5EF4-FFF2-40B4-BE49-F238E27FC236}">
                <a16:creationId xmlns:a16="http://schemas.microsoft.com/office/drawing/2014/main" id="{80565DBE-2048-422F-829C-5A4B1BBCD1F0}"/>
              </a:ext>
            </a:extLst>
          </p:cNvPr>
          <p:cNvSpPr txBox="1"/>
          <p:nvPr/>
        </p:nvSpPr>
        <p:spPr>
          <a:xfrm>
            <a:off x="4639582" y="4273609"/>
            <a:ext cx="29406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accent1">
                    <a:lumMod val="50000"/>
                  </a:schemeClr>
                </a:solidFill>
              </a:rPr>
              <a:t>呼召帶領勇士</a:t>
            </a:r>
            <a:endParaRPr lang="en-US" altLang="zh-CN" sz="2400" b="1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zh-CN" altLang="en-US" sz="2400" b="1" dirty="0">
                <a:solidFill>
                  <a:schemeClr val="accent1">
                    <a:lumMod val="50000"/>
                  </a:schemeClr>
                </a:solidFill>
              </a:rPr>
              <a:t>祝福帶領勇士</a:t>
            </a:r>
            <a:endParaRPr lang="en-US" altLang="zh-CN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2" name="Object 1">
            <a:hlinkClick r:id="" action="ppaction://ole?verb=0"/>
            <a:extLst>
              <a:ext uri="{FF2B5EF4-FFF2-40B4-BE49-F238E27FC236}">
                <a16:creationId xmlns:a16="http://schemas.microsoft.com/office/drawing/2014/main" id="{DF20D2CF-19C6-46E0-98E8-EED381213DF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5749239"/>
              </p:ext>
            </p:extLst>
          </p:nvPr>
        </p:nvGraphicFramePr>
        <p:xfrm>
          <a:off x="8644284" y="4858534"/>
          <a:ext cx="3547716" cy="19955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8" name="Presentation" r:id="rId5" imgW="6095975" imgH="3429123" progId="PowerPoint.Show.12">
                  <p:embed/>
                </p:oleObj>
              </mc:Choice>
              <mc:Fallback>
                <p:oleObj name="Presentation" r:id="rId5" imgW="6095975" imgH="3429123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644284" y="4858534"/>
                        <a:ext cx="3547716" cy="19955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560529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verb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verb" cmd="0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0061F6-3F1E-2086-0425-F569827C92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任意多边形: 形状 8">
            <a:extLst>
              <a:ext uri="{FF2B5EF4-FFF2-40B4-BE49-F238E27FC236}">
                <a16:creationId xmlns:a16="http://schemas.microsoft.com/office/drawing/2014/main" id="{23E551E7-299B-4481-AC6B-EB595E9968D0}"/>
              </a:ext>
            </a:extLst>
          </p:cNvPr>
          <p:cNvSpPr/>
          <p:nvPr/>
        </p:nvSpPr>
        <p:spPr>
          <a:xfrm>
            <a:off x="250504" y="713589"/>
            <a:ext cx="5542503" cy="4973875"/>
          </a:xfrm>
          <a:custGeom>
            <a:avLst/>
            <a:gdLst/>
            <a:ahLst/>
            <a:cxnLst/>
            <a:rect l="l" t="t" r="r" b="b"/>
            <a:pathLst>
              <a:path w="4678221" h="3574080">
                <a:moveTo>
                  <a:pt x="3482885" y="0"/>
                </a:moveTo>
                <a:cubicBezTo>
                  <a:pt x="3673757" y="0"/>
                  <a:pt x="3849519" y="40958"/>
                  <a:pt x="4010169" y="122874"/>
                </a:cubicBezTo>
                <a:cubicBezTo>
                  <a:pt x="4170820" y="204790"/>
                  <a:pt x="4293694" y="316530"/>
                  <a:pt x="4378791" y="458093"/>
                </a:cubicBezTo>
                <a:cubicBezTo>
                  <a:pt x="4463888" y="599657"/>
                  <a:pt x="4506436" y="749968"/>
                  <a:pt x="4506436" y="909028"/>
                </a:cubicBezTo>
                <a:cubicBezTo>
                  <a:pt x="4506436" y="1060135"/>
                  <a:pt x="4465876" y="1197722"/>
                  <a:pt x="4384756" y="1321789"/>
                </a:cubicBezTo>
                <a:cubicBezTo>
                  <a:pt x="4303635" y="1445856"/>
                  <a:pt x="4183545" y="1544473"/>
                  <a:pt x="4024485" y="1617641"/>
                </a:cubicBezTo>
                <a:cubicBezTo>
                  <a:pt x="4231263" y="1665359"/>
                  <a:pt x="4391913" y="1764374"/>
                  <a:pt x="4506436" y="1914685"/>
                </a:cubicBezTo>
                <a:cubicBezTo>
                  <a:pt x="4620959" y="2064997"/>
                  <a:pt x="4678221" y="2253086"/>
                  <a:pt x="4678221" y="2478951"/>
                </a:cubicBezTo>
                <a:cubicBezTo>
                  <a:pt x="4678221" y="2784346"/>
                  <a:pt x="4566879" y="3043217"/>
                  <a:pt x="4344195" y="3255562"/>
                </a:cubicBezTo>
                <a:cubicBezTo>
                  <a:pt x="4121511" y="3467907"/>
                  <a:pt x="3839975" y="3574080"/>
                  <a:pt x="3499586" y="3574080"/>
                </a:cubicBezTo>
                <a:cubicBezTo>
                  <a:pt x="3192601" y="3574080"/>
                  <a:pt x="2937707" y="3482620"/>
                  <a:pt x="2734905" y="3299701"/>
                </a:cubicBezTo>
                <a:cubicBezTo>
                  <a:pt x="2532104" y="3116782"/>
                  <a:pt x="2416387" y="2879782"/>
                  <a:pt x="2387757" y="2588702"/>
                </a:cubicBezTo>
                <a:lnTo>
                  <a:pt x="2817219" y="2531441"/>
                </a:lnTo>
                <a:cubicBezTo>
                  <a:pt x="2866527" y="2774803"/>
                  <a:pt x="2950432" y="2950166"/>
                  <a:pt x="3068931" y="3057532"/>
                </a:cubicBezTo>
                <a:cubicBezTo>
                  <a:pt x="3187431" y="3164898"/>
                  <a:pt x="3331778" y="3218580"/>
                  <a:pt x="3501972" y="3218580"/>
                </a:cubicBezTo>
                <a:cubicBezTo>
                  <a:pt x="3703979" y="3218580"/>
                  <a:pt x="3874571" y="3148594"/>
                  <a:pt x="4013748" y="3008621"/>
                </a:cubicBezTo>
                <a:cubicBezTo>
                  <a:pt x="4152926" y="2868648"/>
                  <a:pt x="4222515" y="2695273"/>
                  <a:pt x="4222515" y="2488495"/>
                </a:cubicBezTo>
                <a:cubicBezTo>
                  <a:pt x="4222515" y="2291260"/>
                  <a:pt x="4158095" y="2128621"/>
                  <a:pt x="4029257" y="2000578"/>
                </a:cubicBezTo>
                <a:cubicBezTo>
                  <a:pt x="3900418" y="1872534"/>
                  <a:pt x="3736586" y="1808513"/>
                  <a:pt x="3537761" y="1808513"/>
                </a:cubicBezTo>
                <a:cubicBezTo>
                  <a:pt x="3456640" y="1808513"/>
                  <a:pt x="3355637" y="1824419"/>
                  <a:pt x="3234751" y="1856231"/>
                </a:cubicBezTo>
                <a:lnTo>
                  <a:pt x="3282469" y="1479259"/>
                </a:lnTo>
                <a:cubicBezTo>
                  <a:pt x="3311100" y="1482440"/>
                  <a:pt x="3334164" y="1484031"/>
                  <a:pt x="3351661" y="1484031"/>
                </a:cubicBezTo>
                <a:cubicBezTo>
                  <a:pt x="3534580" y="1484031"/>
                  <a:pt x="3699207" y="1436312"/>
                  <a:pt x="3845542" y="1340876"/>
                </a:cubicBezTo>
                <a:cubicBezTo>
                  <a:pt x="3991877" y="1245440"/>
                  <a:pt x="4065045" y="1098310"/>
                  <a:pt x="4065045" y="899485"/>
                </a:cubicBezTo>
                <a:cubicBezTo>
                  <a:pt x="4065045" y="742015"/>
                  <a:pt x="4011760" y="611586"/>
                  <a:pt x="3905190" y="508197"/>
                </a:cubicBezTo>
                <a:cubicBezTo>
                  <a:pt x="3798620" y="404808"/>
                  <a:pt x="3661033" y="353113"/>
                  <a:pt x="3492429" y="353113"/>
                </a:cubicBezTo>
                <a:cubicBezTo>
                  <a:pt x="3325416" y="353113"/>
                  <a:pt x="3186238" y="405603"/>
                  <a:pt x="3074896" y="510583"/>
                </a:cubicBezTo>
                <a:cubicBezTo>
                  <a:pt x="2963554" y="615563"/>
                  <a:pt x="2891977" y="773032"/>
                  <a:pt x="2860165" y="982991"/>
                </a:cubicBezTo>
                <a:lnTo>
                  <a:pt x="2430703" y="906642"/>
                </a:lnTo>
                <a:cubicBezTo>
                  <a:pt x="2483193" y="618744"/>
                  <a:pt x="2602488" y="395662"/>
                  <a:pt x="2788588" y="237397"/>
                </a:cubicBezTo>
                <a:cubicBezTo>
                  <a:pt x="2974688" y="79132"/>
                  <a:pt x="3206121" y="0"/>
                  <a:pt x="3482885" y="0"/>
                </a:cubicBezTo>
                <a:close/>
                <a:moveTo>
                  <a:pt x="1011622" y="0"/>
                </a:moveTo>
                <a:lnTo>
                  <a:pt x="1288387" y="0"/>
                </a:lnTo>
                <a:lnTo>
                  <a:pt x="1288387" y="3512046"/>
                </a:lnTo>
                <a:lnTo>
                  <a:pt x="858924" y="3512046"/>
                </a:lnTo>
                <a:lnTo>
                  <a:pt x="858924" y="775418"/>
                </a:lnTo>
                <a:cubicBezTo>
                  <a:pt x="755535" y="874035"/>
                  <a:pt x="619937" y="972652"/>
                  <a:pt x="452128" y="1071270"/>
                </a:cubicBezTo>
                <a:cubicBezTo>
                  <a:pt x="284320" y="1169887"/>
                  <a:pt x="133611" y="1243850"/>
                  <a:pt x="0" y="1293158"/>
                </a:cubicBezTo>
                <a:lnTo>
                  <a:pt x="0" y="878012"/>
                </a:lnTo>
                <a:cubicBezTo>
                  <a:pt x="240181" y="765079"/>
                  <a:pt x="450140" y="628287"/>
                  <a:pt x="629878" y="467637"/>
                </a:cubicBezTo>
                <a:cubicBezTo>
                  <a:pt x="809616" y="306986"/>
                  <a:pt x="936864" y="151107"/>
                  <a:pt x="1011622" y="0"/>
                </a:cubicBezTo>
                <a:close/>
              </a:path>
            </a:pathLst>
          </a:custGeom>
          <a:blipFill dpi="0" rotWithShape="1">
            <a:blip r:embed="rId3">
              <a:alphaModFix amt="15000"/>
            </a:blip>
            <a:srcRect/>
            <a:tile tx="0" ty="0" sx="100000" sy="100000" flip="none" algn="tl"/>
          </a:blipFill>
          <a:ln>
            <a:noFill/>
          </a:ln>
          <a:effectLst>
            <a:outerShdw blurRad="76200" dir="13500000" sy="23000" kx="1200000" algn="b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标题 1">
            <a:extLst>
              <a:ext uri="{FF2B5EF4-FFF2-40B4-BE49-F238E27FC236}">
                <a16:creationId xmlns:a16="http://schemas.microsoft.com/office/drawing/2014/main" id="{0BD77583-91D3-4735-94D6-E743535D5311}"/>
              </a:ext>
            </a:extLst>
          </p:cNvPr>
          <p:cNvSpPr txBox="1">
            <a:spLocks/>
          </p:cNvSpPr>
          <p:nvPr/>
        </p:nvSpPr>
        <p:spPr>
          <a:xfrm>
            <a:off x="2494404" y="4465039"/>
            <a:ext cx="7513637" cy="55160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 lnSpcReduction="10000"/>
          </a:bodyPr>
          <a:lstStyle>
            <a:lvl1pPr algn="l" defTabSz="9143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zh-CN" altLang="en-US" sz="3600" dirty="0">
              <a:solidFill>
                <a:schemeClr val="accent1"/>
              </a:solidFill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DDEF53FB-13BD-4AA0-9C26-E737B1FE3AEE}"/>
              </a:ext>
            </a:extLst>
          </p:cNvPr>
          <p:cNvSpPr txBox="1"/>
          <p:nvPr/>
        </p:nvSpPr>
        <p:spPr>
          <a:xfrm>
            <a:off x="1405963" y="2182505"/>
            <a:ext cx="258417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54">
              <a:spcBef>
                <a:spcPct val="0"/>
              </a:spcBef>
            </a:pPr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DFKai-SB" panose="03000509000000000000" pitchFamily="65" charset="-120"/>
                <a:ea typeface="DFKai-SB" panose="03000509000000000000" pitchFamily="65" charset="-120"/>
                <a:cs typeface="+mj-cs"/>
              </a:rPr>
              <a:t>牧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ED7529D2-60E2-4AE6-839D-139471C39361}"/>
              </a:ext>
            </a:extLst>
          </p:cNvPr>
          <p:cNvSpPr txBox="1"/>
          <p:nvPr/>
        </p:nvSpPr>
        <p:spPr>
          <a:xfrm>
            <a:off x="3634962" y="2044385"/>
            <a:ext cx="2019631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54">
              <a:spcBef>
                <a:spcPct val="0"/>
              </a:spcBef>
            </a:pPr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DFKai-SB" panose="03000509000000000000" pitchFamily="65" charset="-120"/>
                <a:ea typeface="DFKai-SB" panose="03000509000000000000" pitchFamily="65" charset="-120"/>
                <a:cs typeface="+mj-cs"/>
              </a:rPr>
              <a:t>者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F67B4CE6-D791-41AC-B02E-EEC999084E28}"/>
              </a:ext>
            </a:extLst>
          </p:cNvPr>
          <p:cNvSpPr txBox="1"/>
          <p:nvPr/>
        </p:nvSpPr>
        <p:spPr>
          <a:xfrm>
            <a:off x="5654593" y="1592323"/>
            <a:ext cx="258417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DFKai-SB" panose="03000509000000000000" pitchFamily="65" charset="-120"/>
                <a:ea typeface="DFKai-SB" panose="03000509000000000000" pitchFamily="65" charset="-120"/>
                <a:cs typeface="+mj-cs"/>
              </a:rPr>
              <a:t>祝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B7216792-B953-4AF1-A394-C7AD190982D0}"/>
              </a:ext>
            </a:extLst>
          </p:cNvPr>
          <p:cNvSpPr txBox="1"/>
          <p:nvPr/>
        </p:nvSpPr>
        <p:spPr>
          <a:xfrm>
            <a:off x="7877188" y="2182505"/>
            <a:ext cx="2067339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DFKai-SB" panose="03000509000000000000" pitchFamily="65" charset="-120"/>
                <a:ea typeface="DFKai-SB" panose="03000509000000000000" pitchFamily="65" charset="-120"/>
                <a:cs typeface="+mj-cs"/>
              </a:rPr>
              <a:t>福</a:t>
            </a:r>
          </a:p>
        </p:txBody>
      </p:sp>
    </p:spTree>
    <p:extLst>
      <p:ext uri="{BB962C8B-B14F-4D97-AF65-F5344CB8AC3E}">
        <p14:creationId xmlns:p14="http://schemas.microsoft.com/office/powerpoint/2010/main" val="854374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9B8CB1-2E6C-1340-8553-B567D97E1C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>
            <a:extLst>
              <a:ext uri="{FF2B5EF4-FFF2-40B4-BE49-F238E27FC236}">
                <a16:creationId xmlns:a16="http://schemas.microsoft.com/office/drawing/2014/main" id="{2378570A-BE84-4918-A170-5A603B66EB28}"/>
              </a:ext>
            </a:extLst>
          </p:cNvPr>
          <p:cNvSpPr txBox="1"/>
          <p:nvPr/>
        </p:nvSpPr>
        <p:spPr>
          <a:xfrm>
            <a:off x="7094250" y="1918213"/>
            <a:ext cx="4663906" cy="3512046"/>
          </a:xfrm>
          <a:custGeom>
            <a:avLst/>
            <a:gdLst/>
            <a:ahLst/>
            <a:cxnLst/>
            <a:rect l="l" t="t" r="r" b="b"/>
            <a:pathLst>
              <a:path w="4663906" h="3512046">
                <a:moveTo>
                  <a:pt x="3762036" y="703841"/>
                </a:moveTo>
                <a:lnTo>
                  <a:pt x="2666907" y="2280921"/>
                </a:lnTo>
                <a:lnTo>
                  <a:pt x="3762036" y="2280921"/>
                </a:lnTo>
                <a:close/>
                <a:moveTo>
                  <a:pt x="3840770" y="14316"/>
                </a:moveTo>
                <a:lnTo>
                  <a:pt x="4191498" y="14316"/>
                </a:lnTo>
                <a:lnTo>
                  <a:pt x="4191498" y="2280921"/>
                </a:lnTo>
                <a:lnTo>
                  <a:pt x="4663906" y="2280921"/>
                </a:lnTo>
                <a:lnTo>
                  <a:pt x="4663906" y="2674595"/>
                </a:lnTo>
                <a:lnTo>
                  <a:pt x="4191498" y="2674595"/>
                </a:lnTo>
                <a:lnTo>
                  <a:pt x="4191498" y="3512046"/>
                </a:lnTo>
                <a:lnTo>
                  <a:pt x="3762036" y="3512046"/>
                </a:lnTo>
                <a:lnTo>
                  <a:pt x="3762036" y="2674595"/>
                </a:lnTo>
                <a:lnTo>
                  <a:pt x="2244603" y="2674595"/>
                </a:lnTo>
                <a:lnTo>
                  <a:pt x="2244603" y="2280921"/>
                </a:lnTo>
                <a:close/>
                <a:moveTo>
                  <a:pt x="1011622" y="0"/>
                </a:moveTo>
                <a:lnTo>
                  <a:pt x="1288387" y="0"/>
                </a:lnTo>
                <a:lnTo>
                  <a:pt x="1288387" y="3512046"/>
                </a:lnTo>
                <a:lnTo>
                  <a:pt x="858925" y="3512046"/>
                </a:lnTo>
                <a:lnTo>
                  <a:pt x="858925" y="775418"/>
                </a:lnTo>
                <a:cubicBezTo>
                  <a:pt x="755535" y="874035"/>
                  <a:pt x="619937" y="972652"/>
                  <a:pt x="452128" y="1071270"/>
                </a:cubicBezTo>
                <a:cubicBezTo>
                  <a:pt x="284320" y="1169887"/>
                  <a:pt x="133611" y="1243850"/>
                  <a:pt x="0" y="1293158"/>
                </a:cubicBezTo>
                <a:lnTo>
                  <a:pt x="0" y="878012"/>
                </a:lnTo>
                <a:cubicBezTo>
                  <a:pt x="240181" y="765079"/>
                  <a:pt x="450140" y="628287"/>
                  <a:pt x="629878" y="467637"/>
                </a:cubicBezTo>
                <a:cubicBezTo>
                  <a:pt x="809616" y="306986"/>
                  <a:pt x="936864" y="151107"/>
                  <a:pt x="1011622" y="0"/>
                </a:cubicBezTo>
                <a:close/>
              </a:path>
            </a:pathLst>
          </a:custGeom>
          <a:blipFill dpi="0" rotWithShape="1">
            <a:blip r:embed="rId3">
              <a:alphaModFix amt="15000"/>
            </a:blip>
            <a:srcRect/>
            <a:tile tx="0" ty="0" sx="100000" sy="100000" flip="none" algn="tl"/>
          </a:blipFill>
          <a:ln>
            <a:noFill/>
          </a:ln>
          <a:effectLst>
            <a:outerShdw blurRad="76200" dir="13500000" sy="23000" kx="1200000" algn="b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endParaRPr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E8D282AE-8A13-4F9D-A190-51DA3FADC93D}"/>
              </a:ext>
            </a:extLst>
          </p:cNvPr>
          <p:cNvSpPr txBox="1"/>
          <p:nvPr/>
        </p:nvSpPr>
        <p:spPr>
          <a:xfrm>
            <a:off x="1461210" y="2182504"/>
            <a:ext cx="258417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54">
              <a:spcBef>
                <a:spcPct val="0"/>
              </a:spcBef>
            </a:pPr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DFKai-SB" panose="03000509000000000000" pitchFamily="65" charset="-120"/>
                <a:ea typeface="DFKai-SB" panose="03000509000000000000" pitchFamily="65" charset="-120"/>
                <a:cs typeface="+mj-cs"/>
              </a:rPr>
              <a:t>回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D6DA4CFD-DC5C-42D1-BD67-B5FB67AE9714}"/>
              </a:ext>
            </a:extLst>
          </p:cNvPr>
          <p:cNvSpPr txBox="1"/>
          <p:nvPr/>
        </p:nvSpPr>
        <p:spPr>
          <a:xfrm>
            <a:off x="3846966" y="1592323"/>
            <a:ext cx="2019631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54">
              <a:spcBef>
                <a:spcPct val="0"/>
              </a:spcBef>
            </a:pPr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DFKai-SB" panose="03000509000000000000" pitchFamily="65" charset="-120"/>
                <a:ea typeface="DFKai-SB" panose="03000509000000000000" pitchFamily="65" charset="-120"/>
                <a:cs typeface="+mj-cs"/>
              </a:rPr>
              <a:t>應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146945AC-56A4-4797-9123-7D92D8114166}"/>
              </a:ext>
            </a:extLst>
          </p:cNvPr>
          <p:cNvSpPr txBox="1"/>
          <p:nvPr/>
        </p:nvSpPr>
        <p:spPr>
          <a:xfrm>
            <a:off x="5562444" y="1592323"/>
            <a:ext cx="258417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54">
              <a:spcBef>
                <a:spcPct val="0"/>
              </a:spcBef>
            </a:pPr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DFKai-SB" panose="03000509000000000000" pitchFamily="65" charset="-120"/>
                <a:ea typeface="DFKai-SB" panose="03000509000000000000" pitchFamily="65" charset="-120"/>
                <a:cs typeface="+mj-cs"/>
              </a:rPr>
              <a:t>敬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783E7022-33D9-4B18-B5C8-705487534FD8}"/>
              </a:ext>
            </a:extLst>
          </p:cNvPr>
          <p:cNvSpPr txBox="1"/>
          <p:nvPr/>
        </p:nvSpPr>
        <p:spPr>
          <a:xfrm>
            <a:off x="7905648" y="2182504"/>
            <a:ext cx="2067339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54">
              <a:spcBef>
                <a:spcPct val="0"/>
              </a:spcBef>
            </a:pPr>
            <a:r>
              <a:rPr lang="zh-CN" altLang="en-US" sz="15600" b="1" dirty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  <a:latin typeface="DFKai-SB" panose="03000509000000000000" pitchFamily="65" charset="-120"/>
                <a:ea typeface="DFKai-SB" panose="03000509000000000000" pitchFamily="65" charset="-120"/>
                <a:cs typeface="+mj-cs"/>
              </a:rPr>
              <a:t>拜</a:t>
            </a:r>
          </a:p>
        </p:txBody>
      </p:sp>
    </p:spTree>
    <p:extLst>
      <p:ext uri="{BB962C8B-B14F-4D97-AF65-F5344CB8AC3E}">
        <p14:creationId xmlns:p14="http://schemas.microsoft.com/office/powerpoint/2010/main" val="27687879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720E91-3562-67C5-C0C1-E6357B929A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id="{BEC169C5-848F-42EF-8CFC-66B4D1327457}"/>
              </a:ext>
            </a:extLst>
          </p:cNvPr>
          <p:cNvSpPr/>
          <p:nvPr/>
        </p:nvSpPr>
        <p:spPr>
          <a:xfrm>
            <a:off x="1167468" y="1103801"/>
            <a:ext cx="4704466" cy="3571694"/>
          </a:xfrm>
          <a:custGeom>
            <a:avLst/>
            <a:gdLst/>
            <a:ahLst/>
            <a:cxnLst/>
            <a:rect l="l" t="t" r="r" b="b"/>
            <a:pathLst>
              <a:path w="4704466" h="3571694">
                <a:moveTo>
                  <a:pt x="2800517" y="62034"/>
                </a:moveTo>
                <a:lnTo>
                  <a:pt x="4539839" y="62034"/>
                </a:lnTo>
                <a:lnTo>
                  <a:pt x="4539839" y="472408"/>
                </a:lnTo>
                <a:lnTo>
                  <a:pt x="3144087" y="472408"/>
                </a:lnTo>
                <a:lnTo>
                  <a:pt x="2955601" y="1412454"/>
                </a:lnTo>
                <a:cubicBezTo>
                  <a:pt x="3165560" y="1266118"/>
                  <a:pt x="3385859" y="1192950"/>
                  <a:pt x="3616495" y="1192950"/>
                </a:cubicBezTo>
                <a:cubicBezTo>
                  <a:pt x="3921891" y="1192950"/>
                  <a:pt x="4179568" y="1298725"/>
                  <a:pt x="4389527" y="1510275"/>
                </a:cubicBezTo>
                <a:cubicBezTo>
                  <a:pt x="4599487" y="1721825"/>
                  <a:pt x="4704466" y="1993818"/>
                  <a:pt x="4704466" y="2326253"/>
                </a:cubicBezTo>
                <a:cubicBezTo>
                  <a:pt x="4704466" y="2642783"/>
                  <a:pt x="4612211" y="2916366"/>
                  <a:pt x="4427701" y="3147003"/>
                </a:cubicBezTo>
                <a:cubicBezTo>
                  <a:pt x="4203427" y="3430130"/>
                  <a:pt x="3897237" y="3571694"/>
                  <a:pt x="3509130" y="3571694"/>
                </a:cubicBezTo>
                <a:cubicBezTo>
                  <a:pt x="3191010" y="3571694"/>
                  <a:pt x="2931344" y="3482620"/>
                  <a:pt x="2730133" y="3304473"/>
                </a:cubicBezTo>
                <a:cubicBezTo>
                  <a:pt x="2528922" y="3126325"/>
                  <a:pt x="2414001" y="2890121"/>
                  <a:pt x="2385371" y="2595860"/>
                </a:cubicBezTo>
                <a:lnTo>
                  <a:pt x="2836306" y="2557686"/>
                </a:lnTo>
                <a:cubicBezTo>
                  <a:pt x="2869709" y="2777189"/>
                  <a:pt x="2947250" y="2942213"/>
                  <a:pt x="3068931" y="3052760"/>
                </a:cubicBezTo>
                <a:cubicBezTo>
                  <a:pt x="3190612" y="3163307"/>
                  <a:pt x="3337345" y="3218580"/>
                  <a:pt x="3509130" y="3218580"/>
                </a:cubicBezTo>
                <a:cubicBezTo>
                  <a:pt x="3715908" y="3218580"/>
                  <a:pt x="3890874" y="3140641"/>
                  <a:pt x="4034028" y="2984762"/>
                </a:cubicBezTo>
                <a:cubicBezTo>
                  <a:pt x="4177182" y="2828883"/>
                  <a:pt x="4248759" y="2622105"/>
                  <a:pt x="4248759" y="2364428"/>
                </a:cubicBezTo>
                <a:cubicBezTo>
                  <a:pt x="4248759" y="2119475"/>
                  <a:pt x="4179965" y="1926217"/>
                  <a:pt x="4042379" y="1784654"/>
                </a:cubicBezTo>
                <a:cubicBezTo>
                  <a:pt x="3904792" y="1643090"/>
                  <a:pt x="3724657" y="1572309"/>
                  <a:pt x="3501972" y="1572309"/>
                </a:cubicBezTo>
                <a:cubicBezTo>
                  <a:pt x="3363590" y="1572309"/>
                  <a:pt x="3238728" y="1603723"/>
                  <a:pt x="3127386" y="1666552"/>
                </a:cubicBezTo>
                <a:cubicBezTo>
                  <a:pt x="3016044" y="1729380"/>
                  <a:pt x="2928561" y="1810899"/>
                  <a:pt x="2864937" y="1911107"/>
                </a:cubicBezTo>
                <a:lnTo>
                  <a:pt x="2461719" y="1858617"/>
                </a:lnTo>
                <a:close/>
                <a:moveTo>
                  <a:pt x="1011622" y="0"/>
                </a:moveTo>
                <a:lnTo>
                  <a:pt x="1288387" y="0"/>
                </a:lnTo>
                <a:lnTo>
                  <a:pt x="1288387" y="3512046"/>
                </a:lnTo>
                <a:lnTo>
                  <a:pt x="858925" y="3512046"/>
                </a:lnTo>
                <a:lnTo>
                  <a:pt x="858925" y="775418"/>
                </a:lnTo>
                <a:cubicBezTo>
                  <a:pt x="755536" y="874035"/>
                  <a:pt x="619937" y="972652"/>
                  <a:pt x="452128" y="1071270"/>
                </a:cubicBezTo>
                <a:cubicBezTo>
                  <a:pt x="284320" y="1169887"/>
                  <a:pt x="133611" y="1243850"/>
                  <a:pt x="0" y="1293158"/>
                </a:cubicBezTo>
                <a:lnTo>
                  <a:pt x="0" y="878012"/>
                </a:lnTo>
                <a:cubicBezTo>
                  <a:pt x="240181" y="765079"/>
                  <a:pt x="450140" y="628287"/>
                  <a:pt x="629878" y="467637"/>
                </a:cubicBezTo>
                <a:cubicBezTo>
                  <a:pt x="809616" y="306986"/>
                  <a:pt x="936864" y="151107"/>
                  <a:pt x="1011622" y="0"/>
                </a:cubicBezTo>
                <a:close/>
              </a:path>
            </a:pathLst>
          </a:custGeom>
          <a:blipFill dpi="0" rotWithShape="1">
            <a:blip r:embed="rId3">
              <a:alphaModFix amt="15000"/>
            </a:blip>
            <a:srcRect/>
            <a:tile tx="0" ty="0" sx="100000" sy="100000" flip="none" algn="tl"/>
          </a:blipFill>
          <a:ln>
            <a:noFill/>
          </a:ln>
          <a:effectLst>
            <a:outerShdw blurRad="76200" dir="13500000" sy="23000" kx="1200000" algn="b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10" name="标题 12">
            <a:extLst>
              <a:ext uri="{FF2B5EF4-FFF2-40B4-BE49-F238E27FC236}">
                <a16:creationId xmlns:a16="http://schemas.microsoft.com/office/drawing/2014/main" id="{49841969-6BD4-4A8E-9559-F5401B4E2546}"/>
              </a:ext>
            </a:extLst>
          </p:cNvPr>
          <p:cNvSpPr txBox="1">
            <a:spLocks/>
          </p:cNvSpPr>
          <p:nvPr/>
        </p:nvSpPr>
        <p:spPr>
          <a:xfrm>
            <a:off x="283282" y="1027417"/>
            <a:ext cx="657546" cy="4954554"/>
          </a:xfrm>
          <a:prstGeom prst="rect">
            <a:avLst/>
          </a:prstGeom>
        </p:spPr>
        <p:txBody>
          <a:bodyPr vert="eaVert" lIns="91440" tIns="45720" rIns="91440" bIns="45720" rtlCol="0" anchor="b">
            <a:noAutofit/>
          </a:bodyPr>
          <a:lstStyle>
            <a:lvl1pPr algn="l" defTabSz="9143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5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合影及短視頻</a:t>
            </a:r>
          </a:p>
        </p:txBody>
      </p:sp>
      <p:sp>
        <p:nvSpPr>
          <p:cNvPr id="11" name="标题 12">
            <a:extLst>
              <a:ext uri="{FF2B5EF4-FFF2-40B4-BE49-F238E27FC236}">
                <a16:creationId xmlns:a16="http://schemas.microsoft.com/office/drawing/2014/main" id="{081FDBDF-3F22-4773-B178-D24B5A72F229}"/>
              </a:ext>
            </a:extLst>
          </p:cNvPr>
          <p:cNvSpPr txBox="1">
            <a:spLocks/>
          </p:cNvSpPr>
          <p:nvPr/>
        </p:nvSpPr>
        <p:spPr>
          <a:xfrm>
            <a:off x="1105935" y="624314"/>
            <a:ext cx="10176767" cy="4954555"/>
          </a:xfrm>
          <a:prstGeom prst="rect">
            <a:avLst/>
          </a:prstGeom>
          <a:solidFill>
            <a:schemeClr val="accent1">
              <a:lumMod val="20000"/>
              <a:lumOff val="80000"/>
              <a:alpha val="1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16000" tIns="108000" rIns="216000" bIns="108000" numCol="1" spcCol="1270" anchor="ctr" anchorCtr="0">
            <a:noAutofit/>
          </a:bodyPr>
          <a:lstStyle>
            <a:defPPr>
              <a:defRPr lang="zh-CN"/>
            </a:defPPr>
            <a:lvl1pPr lvl="0" algn="ctr" defTabSz="1066800">
              <a:lnSpc>
                <a:spcPct val="120000"/>
              </a:lnSpc>
              <a:spcBef>
                <a:spcPct val="0"/>
              </a:spcBef>
              <a:defRPr sz="4000">
                <a:solidFill>
                  <a:schemeClr val="accent1">
                    <a:lumMod val="75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zh-CN" altLang="en-US" sz="6000" b="1" dirty="0">
                <a:latin typeface="DFKai-SB" panose="03000509000000000000" pitchFamily="65" charset="-120"/>
                <a:ea typeface="DFKai-SB" panose="03000509000000000000" pitchFamily="65" charset="-120"/>
              </a:rPr>
              <a:t>男人是勇士，</a:t>
            </a:r>
            <a:endParaRPr lang="en-US" altLang="zh-CN" sz="60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r>
              <a:rPr lang="zh-CN" altLang="en-US" sz="6000" b="1" dirty="0">
                <a:latin typeface="DFKai-SB" panose="03000509000000000000" pitchFamily="65" charset="-120"/>
                <a:ea typeface="DFKai-SB" panose="03000509000000000000" pitchFamily="65" charset="-120"/>
              </a:rPr>
              <a:t>幫助男人在生命中得勝！</a:t>
            </a:r>
            <a:endParaRPr lang="en-US" altLang="zh-CN" sz="60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r>
              <a:rPr lang="zh-CN" altLang="en-US" sz="6000" b="1" dirty="0">
                <a:latin typeface="DFKai-SB" panose="03000509000000000000" pitchFamily="65" charset="-120"/>
                <a:ea typeface="DFKai-SB" panose="03000509000000000000" pitchFamily="65" charset="-120"/>
              </a:rPr>
              <a:t>建造男人使教會成長！</a:t>
            </a:r>
            <a:endParaRPr lang="en-US" altLang="zh-CN" sz="60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r>
              <a:rPr lang="zh-CN" altLang="en-US" sz="6000" b="1" dirty="0">
                <a:latin typeface="DFKai-SB" panose="03000509000000000000" pitchFamily="65" charset="-120"/>
                <a:ea typeface="DFKai-SB" panose="03000509000000000000" pitchFamily="65" charset="-120"/>
              </a:rPr>
              <a:t>學進去！活出來！傳出去！</a:t>
            </a:r>
            <a:endParaRPr lang="en-US" altLang="zh-CN" sz="6000" b="1" dirty="0">
              <a:latin typeface="DFKai-SB" panose="03000509000000000000" pitchFamily="65" charset="-120"/>
              <a:ea typeface="DFKai-SB" panose="03000509000000000000" pitchFamily="65" charset="-120"/>
            </a:endParaRPr>
          </a:p>
          <a:p>
            <a:r>
              <a:rPr lang="zh-CN" altLang="en-US" sz="5400" b="1" dirty="0">
                <a:latin typeface="DFKai-SB" panose="03000509000000000000" pitchFamily="65" charset="-120"/>
                <a:ea typeface="DFKai-SB" panose="03000509000000000000" pitchFamily="65" charset="-120"/>
              </a:rPr>
              <a:t>阿們！！</a:t>
            </a:r>
            <a:r>
              <a:rPr lang="zh-CN" altLang="en-US" sz="4800" b="1" dirty="0">
                <a:latin typeface="DFKai-SB" panose="03000509000000000000" pitchFamily="65" charset="-120"/>
                <a:ea typeface="DFKai-SB" panose="03000509000000000000" pitchFamily="65" charset="-120"/>
              </a:rPr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25564815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0C9B8CB1-2E6C-1340-8553-B567D97E1C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: 形状 9">
            <a:extLst>
              <a:ext uri="{FF2B5EF4-FFF2-40B4-BE49-F238E27FC236}">
                <a16:creationId xmlns:a16="http://schemas.microsoft.com/office/drawing/2014/main" id="{D8301923-3B16-430C-8017-8FF561B57086}"/>
              </a:ext>
            </a:extLst>
          </p:cNvPr>
          <p:cNvSpPr/>
          <p:nvPr/>
        </p:nvSpPr>
        <p:spPr>
          <a:xfrm>
            <a:off x="5387186" y="1103801"/>
            <a:ext cx="4675835" cy="3571694"/>
          </a:xfrm>
          <a:custGeom>
            <a:avLst/>
            <a:gdLst/>
            <a:ahLst/>
            <a:cxnLst/>
            <a:rect l="l" t="t" r="r" b="b"/>
            <a:pathLst>
              <a:path w="4675835" h="3571694">
                <a:moveTo>
                  <a:pt x="3556848" y="1622413"/>
                </a:moveTo>
                <a:cubicBezTo>
                  <a:pt x="3362795" y="1622413"/>
                  <a:pt x="3198168" y="1692001"/>
                  <a:pt x="3062967" y="1831179"/>
                </a:cubicBezTo>
                <a:cubicBezTo>
                  <a:pt x="2927766" y="1970356"/>
                  <a:pt x="2860165" y="2152878"/>
                  <a:pt x="2860165" y="2378743"/>
                </a:cubicBezTo>
                <a:cubicBezTo>
                  <a:pt x="2860165" y="2526669"/>
                  <a:pt x="2891579" y="2668232"/>
                  <a:pt x="2954408" y="2803433"/>
                </a:cubicBezTo>
                <a:cubicBezTo>
                  <a:pt x="3017237" y="2938635"/>
                  <a:pt x="3105118" y="3041626"/>
                  <a:pt x="3218050" y="3112408"/>
                </a:cubicBezTo>
                <a:cubicBezTo>
                  <a:pt x="3330983" y="3183189"/>
                  <a:pt x="3449483" y="3218580"/>
                  <a:pt x="3573550" y="3218580"/>
                </a:cubicBezTo>
                <a:cubicBezTo>
                  <a:pt x="3754878" y="3218580"/>
                  <a:pt x="3910757" y="3145413"/>
                  <a:pt x="4041186" y="2999077"/>
                </a:cubicBezTo>
                <a:cubicBezTo>
                  <a:pt x="4171615" y="2852742"/>
                  <a:pt x="4236830" y="2653917"/>
                  <a:pt x="4236830" y="2402602"/>
                </a:cubicBezTo>
                <a:cubicBezTo>
                  <a:pt x="4236830" y="2160831"/>
                  <a:pt x="4172411" y="1970356"/>
                  <a:pt x="4043572" y="1831179"/>
                </a:cubicBezTo>
                <a:cubicBezTo>
                  <a:pt x="3914733" y="1692001"/>
                  <a:pt x="3752492" y="1622413"/>
                  <a:pt x="3556848" y="1622413"/>
                </a:cubicBezTo>
                <a:close/>
                <a:moveTo>
                  <a:pt x="3621268" y="0"/>
                </a:moveTo>
                <a:cubicBezTo>
                  <a:pt x="3896441" y="0"/>
                  <a:pt x="4121909" y="77144"/>
                  <a:pt x="4297670" y="231432"/>
                </a:cubicBezTo>
                <a:cubicBezTo>
                  <a:pt x="4473432" y="385721"/>
                  <a:pt x="4578809" y="598861"/>
                  <a:pt x="4613802" y="870854"/>
                </a:cubicBezTo>
                <a:lnTo>
                  <a:pt x="4186726" y="904256"/>
                </a:lnTo>
                <a:cubicBezTo>
                  <a:pt x="4148552" y="735653"/>
                  <a:pt x="4094471" y="613177"/>
                  <a:pt x="4024485" y="536828"/>
                </a:cubicBezTo>
                <a:cubicBezTo>
                  <a:pt x="3908371" y="414352"/>
                  <a:pt x="3765217" y="353113"/>
                  <a:pt x="3595023" y="353113"/>
                </a:cubicBezTo>
                <a:cubicBezTo>
                  <a:pt x="3458231" y="353113"/>
                  <a:pt x="3338141" y="391288"/>
                  <a:pt x="3234751" y="467637"/>
                </a:cubicBezTo>
                <a:cubicBezTo>
                  <a:pt x="3099550" y="566254"/>
                  <a:pt x="2992980" y="710203"/>
                  <a:pt x="2915041" y="899485"/>
                </a:cubicBezTo>
                <a:cubicBezTo>
                  <a:pt x="2837101" y="1088766"/>
                  <a:pt x="2796541" y="1358373"/>
                  <a:pt x="2793360" y="1708305"/>
                </a:cubicBezTo>
                <a:cubicBezTo>
                  <a:pt x="2896749" y="1550835"/>
                  <a:pt x="3023202" y="1433926"/>
                  <a:pt x="3172718" y="1357578"/>
                </a:cubicBezTo>
                <a:cubicBezTo>
                  <a:pt x="3322235" y="1281229"/>
                  <a:pt x="3478909" y="1243054"/>
                  <a:pt x="3642741" y="1243054"/>
                </a:cubicBezTo>
                <a:cubicBezTo>
                  <a:pt x="3929049" y="1243054"/>
                  <a:pt x="4172808" y="1348432"/>
                  <a:pt x="4374019" y="1559186"/>
                </a:cubicBezTo>
                <a:cubicBezTo>
                  <a:pt x="4575230" y="1769941"/>
                  <a:pt x="4675835" y="2042331"/>
                  <a:pt x="4675835" y="2376357"/>
                </a:cubicBezTo>
                <a:cubicBezTo>
                  <a:pt x="4675835" y="2595860"/>
                  <a:pt x="4628515" y="2799855"/>
                  <a:pt x="4533874" y="2988341"/>
                </a:cubicBezTo>
                <a:cubicBezTo>
                  <a:pt x="4439234" y="3176827"/>
                  <a:pt x="4309202" y="3321174"/>
                  <a:pt x="4143780" y="3421382"/>
                </a:cubicBezTo>
                <a:cubicBezTo>
                  <a:pt x="3978357" y="3521590"/>
                  <a:pt x="3790667" y="3571694"/>
                  <a:pt x="3580707" y="3571694"/>
                </a:cubicBezTo>
                <a:cubicBezTo>
                  <a:pt x="3222822" y="3571694"/>
                  <a:pt x="2930947" y="3440071"/>
                  <a:pt x="2705081" y="3176827"/>
                </a:cubicBezTo>
                <a:cubicBezTo>
                  <a:pt x="2479216" y="2913583"/>
                  <a:pt x="2366284" y="2479746"/>
                  <a:pt x="2366284" y="1875318"/>
                </a:cubicBezTo>
                <a:cubicBezTo>
                  <a:pt x="2366284" y="1199313"/>
                  <a:pt x="2491146" y="707817"/>
                  <a:pt x="2740870" y="400831"/>
                </a:cubicBezTo>
                <a:cubicBezTo>
                  <a:pt x="2958782" y="133610"/>
                  <a:pt x="3252248" y="0"/>
                  <a:pt x="3621268" y="0"/>
                </a:cubicBezTo>
                <a:close/>
                <a:moveTo>
                  <a:pt x="1011622" y="0"/>
                </a:moveTo>
                <a:lnTo>
                  <a:pt x="1288387" y="0"/>
                </a:lnTo>
                <a:lnTo>
                  <a:pt x="1288387" y="3512046"/>
                </a:lnTo>
                <a:lnTo>
                  <a:pt x="858925" y="3512046"/>
                </a:lnTo>
                <a:lnTo>
                  <a:pt x="858925" y="775418"/>
                </a:lnTo>
                <a:cubicBezTo>
                  <a:pt x="755535" y="874035"/>
                  <a:pt x="619937" y="972652"/>
                  <a:pt x="452128" y="1071270"/>
                </a:cubicBezTo>
                <a:cubicBezTo>
                  <a:pt x="284320" y="1169887"/>
                  <a:pt x="133611" y="1243850"/>
                  <a:pt x="0" y="1293158"/>
                </a:cubicBezTo>
                <a:lnTo>
                  <a:pt x="0" y="878012"/>
                </a:lnTo>
                <a:cubicBezTo>
                  <a:pt x="240181" y="765079"/>
                  <a:pt x="450140" y="628287"/>
                  <a:pt x="629878" y="467637"/>
                </a:cubicBezTo>
                <a:cubicBezTo>
                  <a:pt x="809616" y="306986"/>
                  <a:pt x="936864" y="151107"/>
                  <a:pt x="1011622" y="0"/>
                </a:cubicBezTo>
                <a:close/>
              </a:path>
            </a:pathLst>
          </a:custGeom>
          <a:blipFill dpi="0" rotWithShape="1">
            <a:blip r:embed="rId3">
              <a:alphaModFix amt="15000"/>
            </a:blip>
            <a:srcRect/>
            <a:tile tx="0" ty="0" sx="100000" sy="100000" flip="none" algn="tl"/>
          </a:blipFill>
          <a:ln>
            <a:noFill/>
          </a:ln>
          <a:effectLst>
            <a:outerShdw blurRad="76200" dir="13500000" sy="23000" kx="1200000" algn="b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11545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: 形状 6">
            <a:extLst>
              <a:ext uri="{FF2B5EF4-FFF2-40B4-BE49-F238E27FC236}">
                <a16:creationId xmlns:a16="http://schemas.microsoft.com/office/drawing/2014/main" id="{05F626C6-E550-45DD-AAC1-040D3D0B2C80}"/>
              </a:ext>
            </a:extLst>
          </p:cNvPr>
          <p:cNvSpPr/>
          <p:nvPr/>
        </p:nvSpPr>
        <p:spPr>
          <a:xfrm>
            <a:off x="3756889" y="1372676"/>
            <a:ext cx="4678221" cy="3512046"/>
          </a:xfrm>
          <a:custGeom>
            <a:avLst/>
            <a:gdLst/>
            <a:ahLst/>
            <a:cxnLst/>
            <a:rect l="l" t="t" r="r" b="b"/>
            <a:pathLst>
              <a:path w="4678221" h="3512046">
                <a:moveTo>
                  <a:pt x="2414002" y="59648"/>
                </a:moveTo>
                <a:lnTo>
                  <a:pt x="4678221" y="59648"/>
                </a:lnTo>
                <a:lnTo>
                  <a:pt x="4678221" y="393674"/>
                </a:lnTo>
                <a:cubicBezTo>
                  <a:pt x="4455538" y="630673"/>
                  <a:pt x="4234842" y="945612"/>
                  <a:pt x="4016134" y="1338490"/>
                </a:cubicBezTo>
                <a:cubicBezTo>
                  <a:pt x="3797426" y="1731369"/>
                  <a:pt x="3628425" y="2135381"/>
                  <a:pt x="3509130" y="2550528"/>
                </a:cubicBezTo>
                <a:cubicBezTo>
                  <a:pt x="3423238" y="2843198"/>
                  <a:pt x="3368362" y="3163705"/>
                  <a:pt x="3344503" y="3512046"/>
                </a:cubicBezTo>
                <a:lnTo>
                  <a:pt x="2903111" y="3512046"/>
                </a:lnTo>
                <a:cubicBezTo>
                  <a:pt x="2907883" y="3236872"/>
                  <a:pt x="2961963" y="2904437"/>
                  <a:pt x="3065352" y="2514739"/>
                </a:cubicBezTo>
                <a:cubicBezTo>
                  <a:pt x="3168742" y="2125042"/>
                  <a:pt x="3317065" y="1749263"/>
                  <a:pt x="3510323" y="1387401"/>
                </a:cubicBezTo>
                <a:cubicBezTo>
                  <a:pt x="3703581" y="1025540"/>
                  <a:pt x="3909166" y="720542"/>
                  <a:pt x="4127078" y="472408"/>
                </a:cubicBezTo>
                <a:lnTo>
                  <a:pt x="2414002" y="472408"/>
                </a:lnTo>
                <a:close/>
                <a:moveTo>
                  <a:pt x="1011622" y="0"/>
                </a:moveTo>
                <a:lnTo>
                  <a:pt x="1288387" y="0"/>
                </a:lnTo>
                <a:lnTo>
                  <a:pt x="1288387" y="3512046"/>
                </a:lnTo>
                <a:lnTo>
                  <a:pt x="858924" y="3512046"/>
                </a:lnTo>
                <a:lnTo>
                  <a:pt x="858924" y="775418"/>
                </a:lnTo>
                <a:cubicBezTo>
                  <a:pt x="755535" y="874035"/>
                  <a:pt x="619937" y="972652"/>
                  <a:pt x="452128" y="1071270"/>
                </a:cubicBezTo>
                <a:cubicBezTo>
                  <a:pt x="284320" y="1169887"/>
                  <a:pt x="133611" y="1243850"/>
                  <a:pt x="0" y="1293158"/>
                </a:cubicBezTo>
                <a:lnTo>
                  <a:pt x="0" y="878012"/>
                </a:lnTo>
                <a:cubicBezTo>
                  <a:pt x="240181" y="765079"/>
                  <a:pt x="450140" y="628287"/>
                  <a:pt x="629878" y="467637"/>
                </a:cubicBezTo>
                <a:cubicBezTo>
                  <a:pt x="809616" y="306986"/>
                  <a:pt x="936864" y="151107"/>
                  <a:pt x="1011622" y="0"/>
                </a:cubicBezTo>
                <a:close/>
              </a:path>
            </a:pathLst>
          </a:custGeom>
          <a:blipFill dpi="0" rotWithShape="1">
            <a:blip r:embed="rId2">
              <a:alphaModFix amt="15000"/>
            </a:blip>
            <a:srcRect/>
            <a:tile tx="0" ty="0" sx="100000" sy="100000" flip="none" algn="tl"/>
          </a:blipFill>
          <a:ln>
            <a:noFill/>
          </a:ln>
          <a:effectLst>
            <a:outerShdw blurRad="76200" dir="13500000" sy="23000" kx="1200000" algn="b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15483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PFI" val=""/>
</p:tagLst>
</file>

<file path=ppt/theme/theme1.xml><?xml version="1.0" encoding="utf-8"?>
<a:theme xmlns:a="http://schemas.openxmlformats.org/drawingml/2006/main" name="主题1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8F6B31"/>
      </a:accent1>
      <a:accent2>
        <a:srgbClr val="8F6B31"/>
      </a:accent2>
      <a:accent3>
        <a:srgbClr val="8F6B31"/>
      </a:accent3>
      <a:accent4>
        <a:srgbClr val="8F6B31"/>
      </a:accent4>
      <a:accent5>
        <a:srgbClr val="8F6B31"/>
      </a:accent5>
      <a:accent6>
        <a:srgbClr val="8F6B31"/>
      </a:accent6>
      <a:hlink>
        <a:srgbClr val="8F6B31"/>
      </a:hlink>
      <a:folHlink>
        <a:srgbClr val="BFBFBF"/>
      </a:folHlink>
    </a:clrScheme>
    <a:fontScheme name="font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MAW模板.potx" id="{555BE61A-5405-44F9-AF15-17B2F6F72D01}" vid="{54B53828-ED4D-4394-B1B4-58BC3F18D315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EMAW模板</Template>
  <TotalTime>1898</TotalTime>
  <Words>341</Words>
  <Application>Microsoft Office PowerPoint</Application>
  <PresentationFormat>Widescreen</PresentationFormat>
  <Paragraphs>122</Paragraphs>
  <Slides>20</Slides>
  <Notes>17</Notes>
  <HiddenSlides>3</HiddenSlides>
  <MMClips>1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20</vt:i4>
      </vt:variant>
    </vt:vector>
  </HeadingPairs>
  <TitlesOfParts>
    <vt:vector size="31" baseType="lpstr">
      <vt:lpstr>DFKai-SB</vt:lpstr>
      <vt:lpstr>华文楷体</vt:lpstr>
      <vt:lpstr>华文行楷</vt:lpstr>
      <vt:lpstr>微软雅黑</vt:lpstr>
      <vt:lpstr>等线</vt:lpstr>
      <vt:lpstr>Arial</vt:lpstr>
      <vt:lpstr>Curlz MT</vt:lpstr>
      <vt:lpstr>主题1</vt:lpstr>
      <vt:lpstr>Worksheet</vt:lpstr>
      <vt:lpstr>Packager Shell Object</vt:lpstr>
      <vt:lpstr>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男人是勇士</dc:title>
  <dc:creator>echo Lee</dc:creator>
  <cp:lastModifiedBy>William Zhang</cp:lastModifiedBy>
  <cp:revision>190</cp:revision>
  <dcterms:created xsi:type="dcterms:W3CDTF">2024-07-01T06:33:24Z</dcterms:created>
  <dcterms:modified xsi:type="dcterms:W3CDTF">2026-10-23T12:05:38Z</dcterms:modified>
</cp:coreProperties>
</file>