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301" r:id="rId3"/>
    <p:sldId id="304" r:id="rId4"/>
    <p:sldId id="303" r:id="rId5"/>
    <p:sldId id="305" r:id="rId6"/>
    <p:sldId id="302" r:id="rId7"/>
    <p:sldId id="291" r:id="rId8"/>
    <p:sldId id="292" r:id="rId9"/>
    <p:sldId id="293" r:id="rId10"/>
    <p:sldId id="295" r:id="rId11"/>
    <p:sldId id="294" r:id="rId12"/>
    <p:sldId id="298" r:id="rId13"/>
    <p:sldId id="297" r:id="rId14"/>
    <p:sldId id="296" r:id="rId15"/>
    <p:sldId id="299" r:id="rId16"/>
    <p:sldId id="300" r:id="rId17"/>
    <p:sldId id="288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4A4"/>
    <a:srgbClr val="D4DBC8"/>
    <a:srgbClr val="154184"/>
    <a:srgbClr val="43A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86483" autoAdjust="0"/>
  </p:normalViewPr>
  <p:slideViewPr>
    <p:cSldViewPr snapToGrid="0" showGuides="1">
      <p:cViewPr varScale="1">
        <p:scale>
          <a:sx n="81" d="100"/>
          <a:sy n="81" d="100"/>
        </p:scale>
        <p:origin x="57" y="96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slideMaster" Target="../slideMasters/slideMaster1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838201" y="1537734"/>
            <a:ext cx="10515600" cy="2368927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ctr">
              <a:lnSpc>
                <a:spcPct val="100000"/>
              </a:lnSpc>
              <a:defRPr lang="en-US" sz="9600" b="1" kern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2714098" y="4089070"/>
            <a:ext cx="6763804" cy="11508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lnSpc>
                <a:spcPct val="150000"/>
              </a:lnSpc>
              <a:buNone/>
              <a:defRPr kumimoji="0" lang="en-US" sz="4800" b="0" i="0" u="none" strike="noStrike" kern="1200" cap="none" spc="0" normalizeH="0" baseline="0" dirty="0">
                <a:ln>
                  <a:noFill/>
                </a:ln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8F6179-136B-8725-0325-48DD686F5D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rgbClr val="B46F0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57" y="5571532"/>
            <a:ext cx="750485" cy="106273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kumimoji="1" lang="en-US" sz="36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 7">
            <a:extLst>
              <a:ext uri="{FF2B5EF4-FFF2-40B4-BE49-F238E27FC236}">
                <a16:creationId xmlns:a16="http://schemas.microsoft.com/office/drawing/2014/main" id="{CE1DEE87-CD6F-ACFC-F6EB-29294923842D}"/>
              </a:ext>
            </a:extLst>
          </p:cNvPr>
          <p:cNvGrpSpPr/>
          <p:nvPr/>
        </p:nvGrpSpPr>
        <p:grpSpPr>
          <a:xfrm>
            <a:off x="323215" y="2891061"/>
            <a:ext cx="1610726" cy="2018025"/>
            <a:chOff x="1633307" y="2335388"/>
            <a:chExt cx="1610726" cy="2018025"/>
          </a:xfrm>
        </p:grpSpPr>
        <p:sp>
          <p:nvSpPr>
            <p:cNvPr id="49" name="TextBox 5">
              <a:extLst>
                <a:ext uri="{FF2B5EF4-FFF2-40B4-BE49-F238E27FC236}">
                  <a16:creationId xmlns:a16="http://schemas.microsoft.com/office/drawing/2014/main" id="{6F45D9C9-DE4B-A871-A942-39D41C80504C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 bwMode="auto">
            <a:xfrm>
              <a:off x="1633307" y="3831443"/>
              <a:ext cx="1610726" cy="52197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50" name="组 5">
              <a:extLst>
                <a:ext uri="{FF2B5EF4-FFF2-40B4-BE49-F238E27FC236}">
                  <a16:creationId xmlns:a16="http://schemas.microsoft.com/office/drawing/2014/main" id="{8443869F-C420-1548-3C85-85F9BBC58962}"/>
                </a:ext>
              </a:extLst>
            </p:cNvPr>
            <p:cNvGrpSpPr/>
            <p:nvPr/>
          </p:nvGrpSpPr>
          <p:grpSpPr>
            <a:xfrm>
              <a:off x="1808922" y="2335388"/>
              <a:ext cx="1259498" cy="1259498"/>
              <a:chOff x="1201520" y="2335388"/>
              <a:chExt cx="1866900" cy="1866900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C6A98F19-0746-7859-078B-9ECD3C2058DD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1201520" y="2335388"/>
                <a:ext cx="1866900" cy="1866900"/>
              </a:xfrm>
              <a:prstGeom prst="ellipse">
                <a:avLst/>
              </a:prstGeom>
              <a:gradFill>
                <a:gsLst>
                  <a:gs pos="0">
                    <a:srgbClr val="F2D57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9D6521"/>
                  </a:gs>
                  <a:gs pos="99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2" name="TextBox 5">
                <a:extLst>
                  <a:ext uri="{FF2B5EF4-FFF2-40B4-BE49-F238E27FC236}">
                    <a16:creationId xmlns:a16="http://schemas.microsoft.com/office/drawing/2014/main" id="{DB56C851-35BA-F9C1-AD9A-118B322844AC}"/>
                  </a:ext>
                </a:extLst>
              </p:cNvPr>
              <p:cNvSpPr txBox="1"/>
              <p:nvPr>
                <p:custDataLst>
                  <p:tags r:id="rId27"/>
                </p:custDataLst>
              </p:nvPr>
            </p:nvSpPr>
            <p:spPr bwMode="auto">
              <a:xfrm>
                <a:off x="134782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01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 44">
            <a:extLst>
              <a:ext uri="{FF2B5EF4-FFF2-40B4-BE49-F238E27FC236}">
                <a16:creationId xmlns:a16="http://schemas.microsoft.com/office/drawing/2014/main" id="{3FD5B853-2706-B54E-B18B-32E9A3ADDA18}"/>
              </a:ext>
            </a:extLst>
          </p:cNvPr>
          <p:cNvGrpSpPr/>
          <p:nvPr/>
        </p:nvGrpSpPr>
        <p:grpSpPr>
          <a:xfrm>
            <a:off x="1786255" y="3805461"/>
            <a:ext cx="1972310" cy="1832590"/>
            <a:chOff x="1452332" y="2335388"/>
            <a:chExt cx="1972310" cy="1832590"/>
          </a:xfrm>
        </p:grpSpPr>
        <p:sp>
          <p:nvSpPr>
            <p:cNvPr id="45" name="TextBox 5">
              <a:extLst>
                <a:ext uri="{FF2B5EF4-FFF2-40B4-BE49-F238E27FC236}">
                  <a16:creationId xmlns:a16="http://schemas.microsoft.com/office/drawing/2014/main" id="{6072D2A1-7F1B-3C31-3D0D-6C230486532F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 bwMode="auto">
            <a:xfrm>
              <a:off x="1452332" y="3644758"/>
              <a:ext cx="1972310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46" name="组 46">
              <a:extLst>
                <a:ext uri="{FF2B5EF4-FFF2-40B4-BE49-F238E27FC236}">
                  <a16:creationId xmlns:a16="http://schemas.microsoft.com/office/drawing/2014/main" id="{BEE7355D-D3BC-BD5E-D102-100F1C051720}"/>
                </a:ext>
              </a:extLst>
            </p:cNvPr>
            <p:cNvGrpSpPr/>
            <p:nvPr/>
          </p:nvGrpSpPr>
          <p:grpSpPr>
            <a:xfrm>
              <a:off x="1802137" y="2335388"/>
              <a:ext cx="1259498" cy="1259498"/>
              <a:chOff x="1191463" y="2335388"/>
              <a:chExt cx="1866900" cy="1866900"/>
            </a:xfrm>
          </p:grpSpPr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08FD57B4-C43D-A744-68A1-7B1C8B7E699B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1191463" y="2335388"/>
                <a:ext cx="1866900" cy="1866900"/>
              </a:xfrm>
              <a:prstGeom prst="ellipse">
                <a:avLst/>
              </a:prstGeom>
              <a:gradFill>
                <a:gsLst>
                  <a:gs pos="0">
                    <a:srgbClr val="F2D57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9D6521"/>
                  </a:gs>
                  <a:gs pos="99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8" name="TextBox 5">
                <a:extLst>
                  <a:ext uri="{FF2B5EF4-FFF2-40B4-BE49-F238E27FC236}">
                    <a16:creationId xmlns:a16="http://schemas.microsoft.com/office/drawing/2014/main" id="{16B0BF38-916F-9136-582A-5E23CB392A59}"/>
                  </a:ext>
                </a:extLst>
              </p:cNvPr>
              <p:cNvSpPr txBox="1"/>
              <p:nvPr>
                <p:custDataLst>
                  <p:tags r:id="rId24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02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 49">
            <a:extLst>
              <a:ext uri="{FF2B5EF4-FFF2-40B4-BE49-F238E27FC236}">
                <a16:creationId xmlns:a16="http://schemas.microsoft.com/office/drawing/2014/main" id="{3E2D43DC-9001-C23F-ADA4-C6368A676876}"/>
              </a:ext>
            </a:extLst>
          </p:cNvPr>
          <p:cNvGrpSpPr/>
          <p:nvPr/>
        </p:nvGrpSpPr>
        <p:grpSpPr>
          <a:xfrm>
            <a:off x="8095615" y="3805461"/>
            <a:ext cx="2218690" cy="1832590"/>
            <a:chOff x="1329777" y="2335388"/>
            <a:chExt cx="2218690" cy="1832590"/>
          </a:xfrm>
        </p:grpSpPr>
        <p:sp>
          <p:nvSpPr>
            <p:cNvPr id="41" name="TextBox 5">
              <a:extLst>
                <a:ext uri="{FF2B5EF4-FFF2-40B4-BE49-F238E27FC236}">
                  <a16:creationId xmlns:a16="http://schemas.microsoft.com/office/drawing/2014/main" id="{321D4014-A79D-65FA-4921-AE0184FCCBE5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 bwMode="auto">
            <a:xfrm>
              <a:off x="1329777" y="3644758"/>
              <a:ext cx="2218690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42" name="组 51">
              <a:extLst>
                <a:ext uri="{FF2B5EF4-FFF2-40B4-BE49-F238E27FC236}">
                  <a16:creationId xmlns:a16="http://schemas.microsoft.com/office/drawing/2014/main" id="{DFEC8E22-89C5-7A06-4835-D74C7FC4F82B}"/>
                </a:ext>
              </a:extLst>
            </p:cNvPr>
            <p:cNvGrpSpPr/>
            <p:nvPr/>
          </p:nvGrpSpPr>
          <p:grpSpPr>
            <a:xfrm>
              <a:off x="1808922" y="2335388"/>
              <a:ext cx="1259498" cy="1259498"/>
              <a:chOff x="1201520" y="2335388"/>
              <a:chExt cx="1866900" cy="1866900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880F6E0B-9481-9C53-67C3-E707B3117E5A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1201520" y="2335388"/>
                <a:ext cx="1866900" cy="18669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D6521">
                      <a:shade val="30000"/>
                      <a:satMod val="115000"/>
                    </a:srgbClr>
                  </a:gs>
                  <a:gs pos="0">
                    <a:srgbClr val="F2D579"/>
                  </a:gs>
                  <a:gs pos="100000">
                    <a:srgbClr val="9D6521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4" name="TextBox 5">
                <a:extLst>
                  <a:ext uri="{FF2B5EF4-FFF2-40B4-BE49-F238E27FC236}">
                    <a16:creationId xmlns:a16="http://schemas.microsoft.com/office/drawing/2014/main" id="{F009B4A2-31F4-D1AE-E5CE-C57D5767A3B7}"/>
                  </a:ext>
                </a:extLst>
              </p:cNvPr>
              <p:cNvSpPr txBox="1"/>
              <p:nvPr>
                <p:custDataLst>
                  <p:tags r:id="rId21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06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15" name="直线连接符 11">
            <a:extLst>
              <a:ext uri="{FF2B5EF4-FFF2-40B4-BE49-F238E27FC236}">
                <a16:creationId xmlns:a16="http://schemas.microsoft.com/office/drawing/2014/main" id="{205EE1E7-20F1-D30E-3B71-F96F93DB5804}"/>
              </a:ext>
            </a:extLst>
          </p:cNvPr>
          <p:cNvCxnSpPr>
            <a:cxnSpLocks/>
            <a:stCxn id="51" idx="6"/>
            <a:endCxn id="47" idx="2"/>
          </p:cNvCxnSpPr>
          <p:nvPr>
            <p:custDataLst>
              <p:tags r:id="rId1"/>
            </p:custDataLst>
          </p:nvPr>
        </p:nvCxnSpPr>
        <p:spPr>
          <a:xfrm>
            <a:off x="1758328" y="3520810"/>
            <a:ext cx="377732" cy="914400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3">
            <a:extLst>
              <a:ext uri="{FF2B5EF4-FFF2-40B4-BE49-F238E27FC236}">
                <a16:creationId xmlns:a16="http://schemas.microsoft.com/office/drawing/2014/main" id="{FEE4FDEB-ED9D-C0D0-A626-DDC38FFD1AB8}"/>
              </a:ext>
            </a:extLst>
          </p:cNvPr>
          <p:cNvCxnSpPr>
            <a:cxnSpLocks/>
            <a:stCxn id="35" idx="6"/>
            <a:endCxn id="43" idx="2"/>
          </p:cNvCxnSpPr>
          <p:nvPr>
            <p:custDataLst>
              <p:tags r:id="rId2"/>
            </p:custDataLst>
          </p:nvPr>
        </p:nvCxnSpPr>
        <p:spPr>
          <a:xfrm>
            <a:off x="8159128" y="3520810"/>
            <a:ext cx="415632" cy="914400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5">
            <a:extLst>
              <a:ext uri="{FF2B5EF4-FFF2-40B4-BE49-F238E27FC236}">
                <a16:creationId xmlns:a16="http://schemas.microsoft.com/office/drawing/2014/main" id="{AF0037F1-91B7-17DE-7403-F590FB9C7B9F}"/>
              </a:ext>
            </a:extLst>
          </p:cNvPr>
          <p:cNvCxnSpPr>
            <a:cxnSpLocks/>
            <a:stCxn id="47" idx="6"/>
            <a:endCxn id="39" idx="2"/>
          </p:cNvCxnSpPr>
          <p:nvPr>
            <p:custDataLst>
              <p:tags r:id="rId3"/>
            </p:custDataLst>
          </p:nvPr>
        </p:nvCxnSpPr>
        <p:spPr>
          <a:xfrm flipV="1">
            <a:off x="3395558" y="3520810"/>
            <a:ext cx="303672" cy="914400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FC01762-4D6E-81B7-475E-439CB8D7514B}"/>
              </a:ext>
            </a:extLst>
          </p:cNvPr>
          <p:cNvCxnSpPr>
            <a:cxnSpLocks/>
            <a:endCxn id="31" idx="2"/>
          </p:cNvCxnSpPr>
          <p:nvPr>
            <p:custDataLst>
              <p:tags r:id="rId4"/>
            </p:custDataLst>
          </p:nvPr>
        </p:nvCxnSpPr>
        <p:spPr>
          <a:xfrm flipV="1">
            <a:off x="9825710" y="3520810"/>
            <a:ext cx="303530" cy="1020929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 7">
            <a:extLst>
              <a:ext uri="{FF2B5EF4-FFF2-40B4-BE49-F238E27FC236}">
                <a16:creationId xmlns:a16="http://schemas.microsoft.com/office/drawing/2014/main" id="{63011912-0E1C-EAB7-B631-983DFAEC6839}"/>
              </a:ext>
            </a:extLst>
          </p:cNvPr>
          <p:cNvGrpSpPr/>
          <p:nvPr/>
        </p:nvGrpSpPr>
        <p:grpSpPr>
          <a:xfrm>
            <a:off x="3523615" y="2891061"/>
            <a:ext cx="1610726" cy="2019275"/>
            <a:chOff x="1633307" y="2335388"/>
            <a:chExt cx="1610726" cy="2019275"/>
          </a:xfrm>
        </p:grpSpPr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5A6AB9D4-03F3-6EC3-3D0B-02358625E061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 bwMode="auto">
            <a:xfrm>
              <a:off x="1633307" y="3831443"/>
              <a:ext cx="1610726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38" name="组 5">
              <a:extLst>
                <a:ext uri="{FF2B5EF4-FFF2-40B4-BE49-F238E27FC236}">
                  <a16:creationId xmlns:a16="http://schemas.microsoft.com/office/drawing/2014/main" id="{F3BFE953-2E1D-1538-0945-2EAFDFA5DE03}"/>
                </a:ext>
              </a:extLst>
            </p:cNvPr>
            <p:cNvGrpSpPr/>
            <p:nvPr/>
          </p:nvGrpSpPr>
          <p:grpSpPr>
            <a:xfrm>
              <a:off x="1808922" y="2335388"/>
              <a:ext cx="1259498" cy="1259498"/>
              <a:chOff x="1201520" y="2335388"/>
              <a:chExt cx="1866900" cy="1866900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C494E6AB-4137-3565-3A75-CCFEB0504B3C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201520" y="2335388"/>
                <a:ext cx="1866900" cy="1866900"/>
              </a:xfrm>
              <a:prstGeom prst="ellipse">
                <a:avLst/>
              </a:prstGeom>
              <a:gradFill>
                <a:gsLst>
                  <a:gs pos="0">
                    <a:srgbClr val="F2D57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9D6521"/>
                  </a:gs>
                  <a:gs pos="99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0" name="TextBox 5">
                <a:extLst>
                  <a:ext uri="{FF2B5EF4-FFF2-40B4-BE49-F238E27FC236}">
                    <a16:creationId xmlns:a16="http://schemas.microsoft.com/office/drawing/2014/main" id="{87B08920-8DF6-6097-DD37-796C79EB62A2}"/>
                  </a:ext>
                </a:extLst>
              </p:cNvPr>
              <p:cNvSpPr txBox="1"/>
              <p:nvPr>
                <p:custDataLst>
                  <p:tags r:id="rId18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03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组 7">
            <a:extLst>
              <a:ext uri="{FF2B5EF4-FFF2-40B4-BE49-F238E27FC236}">
                <a16:creationId xmlns:a16="http://schemas.microsoft.com/office/drawing/2014/main" id="{BD1FBBFF-B25F-7958-AFC9-0F98BEF18A8C}"/>
              </a:ext>
            </a:extLst>
          </p:cNvPr>
          <p:cNvGrpSpPr/>
          <p:nvPr/>
        </p:nvGrpSpPr>
        <p:grpSpPr>
          <a:xfrm>
            <a:off x="6724015" y="2891061"/>
            <a:ext cx="1610726" cy="2019275"/>
            <a:chOff x="1633307" y="2335388"/>
            <a:chExt cx="1610726" cy="2019275"/>
          </a:xfrm>
        </p:grpSpPr>
        <p:sp>
          <p:nvSpPr>
            <p:cNvPr id="33" name="TextBox 5">
              <a:extLst>
                <a:ext uri="{FF2B5EF4-FFF2-40B4-BE49-F238E27FC236}">
                  <a16:creationId xmlns:a16="http://schemas.microsoft.com/office/drawing/2014/main" id="{3104E672-EB21-A533-6E16-DE897D78594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 bwMode="auto">
            <a:xfrm>
              <a:off x="1633307" y="3831443"/>
              <a:ext cx="1610726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34" name="组 5">
              <a:extLst>
                <a:ext uri="{FF2B5EF4-FFF2-40B4-BE49-F238E27FC236}">
                  <a16:creationId xmlns:a16="http://schemas.microsoft.com/office/drawing/2014/main" id="{3820B858-9893-1E35-EF49-9221B64EE95B}"/>
                </a:ext>
              </a:extLst>
            </p:cNvPr>
            <p:cNvGrpSpPr/>
            <p:nvPr/>
          </p:nvGrpSpPr>
          <p:grpSpPr>
            <a:xfrm>
              <a:off x="1808922" y="2335388"/>
              <a:ext cx="1259498" cy="1259498"/>
              <a:chOff x="1201520" y="2335388"/>
              <a:chExt cx="1866900" cy="18669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AAD6D4C5-5EBB-17E5-C7DC-3B1F29945893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201520" y="2335388"/>
                <a:ext cx="1866900" cy="1866900"/>
              </a:xfrm>
              <a:prstGeom prst="ellipse">
                <a:avLst/>
              </a:prstGeom>
              <a:gradFill>
                <a:gsLst>
                  <a:gs pos="0">
                    <a:srgbClr val="F2D57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9D6521"/>
                  </a:gs>
                  <a:gs pos="99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" name="TextBox 5">
                <a:extLst>
                  <a:ext uri="{FF2B5EF4-FFF2-40B4-BE49-F238E27FC236}">
                    <a16:creationId xmlns:a16="http://schemas.microsoft.com/office/drawing/2014/main" id="{6AE4D246-18EE-9430-F973-13B9E7CC0826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05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 49">
            <a:extLst>
              <a:ext uri="{FF2B5EF4-FFF2-40B4-BE49-F238E27FC236}">
                <a16:creationId xmlns:a16="http://schemas.microsoft.com/office/drawing/2014/main" id="{A5DF275F-6E99-BC36-020A-6A1E0C928D25}"/>
              </a:ext>
            </a:extLst>
          </p:cNvPr>
          <p:cNvGrpSpPr/>
          <p:nvPr/>
        </p:nvGrpSpPr>
        <p:grpSpPr>
          <a:xfrm>
            <a:off x="9650095" y="2891061"/>
            <a:ext cx="2218690" cy="1832590"/>
            <a:chOff x="1329777" y="2335388"/>
            <a:chExt cx="2218690" cy="1832590"/>
          </a:xfrm>
        </p:grpSpPr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D802CAD8-4A8F-6C73-35F0-18982AC510A9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 bwMode="auto">
            <a:xfrm>
              <a:off x="1329777" y="3644758"/>
              <a:ext cx="2218690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30" name="组 51">
              <a:extLst>
                <a:ext uri="{FF2B5EF4-FFF2-40B4-BE49-F238E27FC236}">
                  <a16:creationId xmlns:a16="http://schemas.microsoft.com/office/drawing/2014/main" id="{6055B12C-FC3F-4400-0815-3F9FB1CC1A41}"/>
                </a:ext>
              </a:extLst>
            </p:cNvPr>
            <p:cNvGrpSpPr/>
            <p:nvPr/>
          </p:nvGrpSpPr>
          <p:grpSpPr>
            <a:xfrm>
              <a:off x="1808922" y="2335388"/>
              <a:ext cx="1259498" cy="1259498"/>
              <a:chOff x="1201520" y="2335388"/>
              <a:chExt cx="1866900" cy="1866900"/>
            </a:xfrm>
          </p:grpSpPr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3F893DA3-5539-0842-CCC8-AB03D3F2A16D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201520" y="2335388"/>
                <a:ext cx="1866900" cy="18669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D6521">
                      <a:shade val="30000"/>
                      <a:satMod val="115000"/>
                    </a:srgbClr>
                  </a:gs>
                  <a:gs pos="0">
                    <a:srgbClr val="F2D579"/>
                  </a:gs>
                  <a:gs pos="100000">
                    <a:srgbClr val="9D6521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TextBox 5">
                <a:extLst>
                  <a:ext uri="{FF2B5EF4-FFF2-40B4-BE49-F238E27FC236}">
                    <a16:creationId xmlns:a16="http://schemas.microsoft.com/office/drawing/2014/main" id="{06B25F08-BEE8-82E1-7470-294C8EE9F7C1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07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2" name="直线连接符 11">
            <a:extLst>
              <a:ext uri="{FF2B5EF4-FFF2-40B4-BE49-F238E27FC236}">
                <a16:creationId xmlns:a16="http://schemas.microsoft.com/office/drawing/2014/main" id="{71F016DA-3D88-E6FC-5F2D-3E247AB4A569}"/>
              </a:ext>
            </a:extLst>
          </p:cNvPr>
          <p:cNvCxnSpPr>
            <a:cxnSpLocks/>
            <a:stCxn id="39" idx="6"/>
            <a:endCxn id="27" idx="2"/>
          </p:cNvCxnSpPr>
          <p:nvPr>
            <p:custDataLst>
              <p:tags r:id="rId5"/>
            </p:custDataLst>
          </p:nvPr>
        </p:nvCxnSpPr>
        <p:spPr>
          <a:xfrm>
            <a:off x="4958728" y="3520810"/>
            <a:ext cx="377732" cy="914400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11">
            <a:extLst>
              <a:ext uri="{FF2B5EF4-FFF2-40B4-BE49-F238E27FC236}">
                <a16:creationId xmlns:a16="http://schemas.microsoft.com/office/drawing/2014/main" id="{16A9A5E3-5E0A-2E69-1857-AB3E80FF187D}"/>
              </a:ext>
            </a:extLst>
          </p:cNvPr>
          <p:cNvCxnSpPr>
            <a:cxnSpLocks/>
            <a:stCxn id="35" idx="2"/>
            <a:endCxn id="27" idx="6"/>
          </p:cNvCxnSpPr>
          <p:nvPr>
            <p:custDataLst>
              <p:tags r:id="rId6"/>
            </p:custDataLst>
          </p:nvPr>
        </p:nvCxnSpPr>
        <p:spPr>
          <a:xfrm flipH="1">
            <a:off x="6595958" y="3520810"/>
            <a:ext cx="303672" cy="914400"/>
          </a:xfrm>
          <a:prstGeom prst="line">
            <a:avLst/>
          </a:prstGeom>
          <a:ln>
            <a:solidFill>
              <a:srgbClr val="F5D9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 44">
            <a:extLst>
              <a:ext uri="{FF2B5EF4-FFF2-40B4-BE49-F238E27FC236}">
                <a16:creationId xmlns:a16="http://schemas.microsoft.com/office/drawing/2014/main" id="{04EF12CC-595B-3B11-16A3-944271DA6FFF}"/>
              </a:ext>
            </a:extLst>
          </p:cNvPr>
          <p:cNvGrpSpPr/>
          <p:nvPr/>
        </p:nvGrpSpPr>
        <p:grpSpPr>
          <a:xfrm>
            <a:off x="4986655" y="3805461"/>
            <a:ext cx="1972310" cy="1832590"/>
            <a:chOff x="1452332" y="2335388"/>
            <a:chExt cx="1972310" cy="1832590"/>
          </a:xfrm>
        </p:grpSpPr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6AB56AE6-697E-44F1-422A-B825323FECF9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 bwMode="auto">
            <a:xfrm>
              <a:off x="1452332" y="3644758"/>
              <a:ext cx="1972310" cy="523220"/>
            </a:xfrm>
            <a:prstGeom prst="rect">
              <a:avLst/>
            </a:prstGeom>
            <a:noFill/>
            <a:effectLst>
              <a:outerShdw blurRad="50800" dist="50800" dir="5400000" sx="50000" sy="50000" algn="ctr" rotWithShape="0">
                <a:srgbClr val="000000">
                  <a:alpha val="85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kumimoji="1" sz="12000" b="1" kern="5000" spc="-500">
                  <a:gradFill>
                    <a:gsLst>
                      <a:gs pos="78000">
                        <a:srgbClr val="54E1F4"/>
                      </a:gs>
                      <a:gs pos="42000">
                        <a:srgbClr val="52F3F0"/>
                      </a:gs>
                      <a:gs pos="90000">
                        <a:srgbClr val="55DAF6"/>
                      </a:gs>
                      <a:gs pos="100000">
                        <a:srgbClr val="00C5F3"/>
                      </a:gs>
                    </a:gsLst>
                    <a:lin ang="5400000" scaled="1"/>
                  </a:gradFill>
                  <a:latin typeface="Arial Black" panose="020B0A04020102020204" charset="0"/>
                  <a:ea typeface="Arial Black" panose="020B0A04020102020204" charset="0"/>
                  <a:cs typeface="Arial Black" panose="020B0A04020102020204" charset="0"/>
                </a:defRPr>
              </a:lvl1pPr>
            </a:lstStyle>
            <a:p>
              <a:endPara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6" name="组 46">
              <a:extLst>
                <a:ext uri="{FF2B5EF4-FFF2-40B4-BE49-F238E27FC236}">
                  <a16:creationId xmlns:a16="http://schemas.microsoft.com/office/drawing/2014/main" id="{CFEA2BB4-80DB-4757-3D53-63F631FC6CA4}"/>
                </a:ext>
              </a:extLst>
            </p:cNvPr>
            <p:cNvGrpSpPr/>
            <p:nvPr/>
          </p:nvGrpSpPr>
          <p:grpSpPr>
            <a:xfrm>
              <a:off x="1802137" y="2335388"/>
              <a:ext cx="1259498" cy="1259498"/>
              <a:chOff x="1191463" y="2335388"/>
              <a:chExt cx="1866900" cy="1866900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0E5E74F7-46CB-4A7A-5ECE-A54344AB6C7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191463" y="2335388"/>
                <a:ext cx="1866900" cy="1866900"/>
              </a:xfrm>
              <a:prstGeom prst="ellipse">
                <a:avLst/>
              </a:prstGeom>
              <a:gradFill>
                <a:gsLst>
                  <a:gs pos="0">
                    <a:srgbClr val="F2D579"/>
                  </a:gs>
                  <a:gs pos="100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9D6521"/>
                  </a:gs>
                  <a:gs pos="99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  <a:gs pos="100000">
                    <a:srgbClr val="9D652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TextBox 5">
                <a:extLst>
                  <a:ext uri="{FF2B5EF4-FFF2-40B4-BE49-F238E27FC236}">
                    <a16:creationId xmlns:a16="http://schemas.microsoft.com/office/drawing/2014/main" id="{1265BE05-2287-14AF-ED08-D75680B51029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 bwMode="auto">
              <a:xfrm>
                <a:off x="1329606" y="2803884"/>
                <a:ext cx="1610726" cy="1049269"/>
              </a:xfrm>
              <a:prstGeom prst="rect">
                <a:avLst/>
              </a:prstGeom>
              <a:noFill/>
              <a:effectLst>
                <a:outerShdw blurRad="50800" dist="50800" dir="5400000" sx="50000" sy="50000" algn="ctr" rotWithShape="0">
                  <a:srgbClr val="000000">
                    <a:alpha val="85000"/>
                  </a:srgbClr>
                </a:outerShdw>
              </a:effectLst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kumimoji="1" sz="12000" b="1" kern="5000" spc="-500">
                    <a:gradFill>
                      <a:gsLst>
                        <a:gs pos="78000">
                          <a:srgbClr val="54E1F4"/>
                        </a:gs>
                        <a:gs pos="42000">
                          <a:srgbClr val="52F3F0"/>
                        </a:gs>
                        <a:gs pos="90000">
                          <a:srgbClr val="55DAF6"/>
                        </a:gs>
                        <a:gs pos="100000">
                          <a:srgbClr val="00C5F3"/>
                        </a:gs>
                      </a:gsLst>
                      <a:lin ang="5400000" scaled="1"/>
                    </a:gradFill>
                    <a:latin typeface="Arial Black" panose="020B0A04020102020204" charset="0"/>
                    <a:ea typeface="Arial Black" panose="020B0A04020102020204" charset="0"/>
                    <a:cs typeface="Arial Black" panose="020B0A04020102020204" charset="0"/>
                  </a:defRPr>
                </a:lvl1pPr>
              </a:lstStyle>
              <a:p>
                <a:r>
                  <a:rPr lang="en-US" altLang="zh-CN" sz="4000" spc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04</a:t>
                </a:r>
                <a:endParaRPr lang="en-US" sz="4000" spc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sp>
        <p:nvSpPr>
          <p:cNvPr id="53" name="标题 52">
            <a:extLst>
              <a:ext uri="{FF2B5EF4-FFF2-40B4-BE49-F238E27FC236}">
                <a16:creationId xmlns:a16="http://schemas.microsoft.com/office/drawing/2014/main" id="{4F99578D-FF61-E1F7-5B28-1C95CBF4A41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6750" y="231314"/>
            <a:ext cx="10858500" cy="1836401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zh-CN" altLang="en-US" dirty="0"/>
              <a:t>活动安排</a:t>
            </a:r>
          </a:p>
        </p:txBody>
      </p:sp>
      <p:sp>
        <p:nvSpPr>
          <p:cNvPr id="57" name="文本占位符 56">
            <a:extLst>
              <a:ext uri="{FF2B5EF4-FFF2-40B4-BE49-F238E27FC236}">
                <a16:creationId xmlns:a16="http://schemas.microsoft.com/office/drawing/2014/main" id="{20791450-1324-AFDF-EB0D-FA1908F02CD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98070" y="4417085"/>
            <a:ext cx="1386000" cy="666000"/>
          </a:xfrm>
        </p:spPr>
        <p:txBody>
          <a:bodyPr/>
          <a:lstStyle>
            <a:lvl1pPr algn="ctr"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活动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59" name="文本占位符 58">
            <a:extLst>
              <a:ext uri="{FF2B5EF4-FFF2-40B4-BE49-F238E27FC236}">
                <a16:creationId xmlns:a16="http://schemas.microsoft.com/office/drawing/2014/main" id="{235C7227-B2C9-3857-697E-B322104CAB2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79410" y="5376441"/>
            <a:ext cx="1386000" cy="666000"/>
          </a:xfrm>
        </p:spPr>
        <p:txBody>
          <a:bodyPr/>
          <a:lstStyle>
            <a:lvl1pPr algn="ctr"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活动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3" name="文本占位符 62">
            <a:extLst>
              <a:ext uri="{FF2B5EF4-FFF2-40B4-BE49-F238E27FC236}">
                <a16:creationId xmlns:a16="http://schemas.microsoft.com/office/drawing/2014/main" id="{183619B6-1221-FDA7-573B-DC40C4DDDEE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635978" y="4423895"/>
            <a:ext cx="1386000" cy="666000"/>
          </a:xfrm>
        </p:spPr>
        <p:txBody>
          <a:bodyPr/>
          <a:lstStyle>
            <a:lvl1pPr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5pPr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活动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65" name="文本占位符 64">
            <a:extLst>
              <a:ext uri="{FF2B5EF4-FFF2-40B4-BE49-F238E27FC236}">
                <a16:creationId xmlns:a16="http://schemas.microsoft.com/office/drawing/2014/main" id="{3084F135-28F9-F0A9-5DB5-656BA4EE82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9810" y="5434013"/>
            <a:ext cx="1386000" cy="666000"/>
          </a:xfrm>
        </p:spPr>
        <p:txBody>
          <a:bodyPr/>
          <a:lstStyle>
            <a:lvl1pPr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活动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7" name="文本占位符 66">
            <a:extLst>
              <a:ext uri="{FF2B5EF4-FFF2-40B4-BE49-F238E27FC236}">
                <a16:creationId xmlns:a16="http://schemas.microsoft.com/office/drawing/2014/main" id="{7346715B-BC01-9366-F959-5FFBFC2444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0653" y="4398959"/>
            <a:ext cx="1386000" cy="666000"/>
          </a:xfrm>
        </p:spPr>
        <p:txBody>
          <a:bodyPr/>
          <a:lstStyle>
            <a:lvl1pPr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活动</a:t>
            </a:r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69" name="文本占位符 68">
            <a:extLst>
              <a:ext uri="{FF2B5EF4-FFF2-40B4-BE49-F238E27FC236}">
                <a16:creationId xmlns:a16="http://schemas.microsoft.com/office/drawing/2014/main" id="{3FA39DDF-04E5-87D6-2D7D-6DF29472C3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1508" y="5434013"/>
            <a:ext cx="1386000" cy="666000"/>
          </a:xfr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>
              <a:buNone/>
            </a:pPr>
            <a:r>
              <a:rPr lang="zh-CN" altLang="en-US" dirty="0"/>
              <a:t>活动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71" name="文本占位符 70">
            <a:extLst>
              <a:ext uri="{FF2B5EF4-FFF2-40B4-BE49-F238E27FC236}">
                <a16:creationId xmlns:a16="http://schemas.microsoft.com/office/drawing/2014/main" id="{337E2C61-D1AF-C686-8083-DACFB8A493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29240" y="4390651"/>
            <a:ext cx="1386000" cy="666000"/>
          </a:xfrm>
        </p:spPr>
        <p:txBody>
          <a:bodyPr/>
          <a:lstStyle>
            <a:lvl1pPr>
              <a:buNone/>
              <a:defRPr kumimoji="1" lang="zh-CN" altLang="en-US" sz="28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活动</a:t>
            </a:r>
            <a:r>
              <a:rPr lang="en-US" altLang="zh-CN" dirty="0"/>
              <a:t>7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907152" y="2131309"/>
            <a:ext cx="8377697" cy="1623266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lang="en-US" sz="9600" b="1" kern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defRPr>
            </a:lvl1pPr>
          </a:lstStyle>
          <a:p>
            <a:pPr lvl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1907152" y="3766428"/>
            <a:ext cx="8377697" cy="134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C80FE0-DA96-FDF6-0266-696073C754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rgbClr val="B46F0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57" y="5297224"/>
            <a:ext cx="750485" cy="106273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B3F6CF6-B16C-B4EF-4CD5-CA9BF941C1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rgbClr val="B46F0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415" y="186960"/>
            <a:ext cx="750485" cy="10627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904ACC4-DCB6-2BA6-6227-72C8B71679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rgbClr val="B46F0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57" y="5297224"/>
            <a:ext cx="750485" cy="106273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773377" y="1130302"/>
            <a:ext cx="10656623" cy="2613024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ctr">
              <a:lnSpc>
                <a:spcPct val="100000"/>
              </a:lnSpc>
              <a:defRPr lang="en-US" sz="9600" b="1" kern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defRPr>
            </a:lvl1pPr>
          </a:lstStyle>
          <a:p>
            <a:pPr lvl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 Master">
    <p:bg>
      <p:bgPr>
        <a:blipFill dpi="0" rotWithShape="1">
          <a:blip r:embed="rId9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dirty="0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kumimoji="1" lang="en-US" sz="3600" b="1" kern="5000" spc="0" dirty="0">
          <a:gradFill>
            <a:gsLst>
              <a:gs pos="0">
                <a:srgbClr val="F2D579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9D6521"/>
              </a:gs>
              <a:gs pos="99000">
                <a:srgbClr val="9D6521"/>
              </a:gs>
              <a:gs pos="100000">
                <a:srgbClr val="9D6521"/>
              </a:gs>
              <a:gs pos="100000">
                <a:srgbClr val="9D6521"/>
              </a:gs>
              <a:gs pos="100000">
                <a:srgbClr val="9D6521"/>
              </a:gs>
            </a:gsLst>
            <a:lin ang="5400000" scaled="1"/>
          </a:gradFill>
          <a:latin typeface="Impact" panose="020B080603090205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7.emf"/><Relationship Id="rId4" Type="http://schemas.openxmlformats.org/officeDocument/2006/relationships/package" Target="../embeddings/Microsoft_PowerPoint_Presentation.ppt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60F205-3863-621C-16FF-DB6C47584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963" y="1769733"/>
            <a:ext cx="6445820" cy="1944611"/>
          </a:xfrm>
        </p:spPr>
        <p:txBody>
          <a:bodyPr>
            <a:prstTxWarp prst="textFadeRight">
              <a:avLst/>
            </a:prstTxWarp>
          </a:bodyPr>
          <a:lstStyle/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男人是勇士</a:t>
            </a:r>
          </a:p>
        </p:txBody>
      </p:sp>
      <p:sp>
        <p:nvSpPr>
          <p:cNvPr id="6" name="文本占位符 2">
            <a:extLst>
              <a:ext uri="{FF2B5EF4-FFF2-40B4-BE49-F238E27FC236}">
                <a16:creationId xmlns:a16="http://schemas.microsoft.com/office/drawing/2014/main" id="{29C9DFB2-0048-496F-32DB-F9682CD09243}"/>
              </a:ext>
            </a:extLst>
          </p:cNvPr>
          <p:cNvSpPr txBox="1">
            <a:spLocks/>
          </p:cNvSpPr>
          <p:nvPr/>
        </p:nvSpPr>
        <p:spPr>
          <a:xfrm>
            <a:off x="1584130" y="3824411"/>
            <a:ext cx="2764744" cy="1186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buNone/>
            </a:pPr>
            <a:r>
              <a:rPr lang="zh-CN" altLang="en-US" sz="2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</a:rPr>
              <a:t>帮助男人</a:t>
            </a:r>
            <a:endParaRPr lang="en-US" altLang="zh-CN" sz="2600" b="1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/>
              <a:ea typeface="微软雅黑" panose="020B0503020204020204" pitchFamily="34" charset="-122"/>
            </a:endParaRPr>
          </a:p>
          <a:p>
            <a:pPr marL="0" indent="0" algn="r">
              <a:lnSpc>
                <a:spcPct val="130000"/>
              </a:lnSpc>
              <a:buNone/>
            </a:pPr>
            <a:r>
              <a:rPr lang="zh-CN" altLang="en-US" sz="2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</a:rPr>
              <a:t>在生命中得胜</a:t>
            </a:r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5E2EBFE4-68FD-398D-8A21-B34BD6F6E856}"/>
              </a:ext>
            </a:extLst>
          </p:cNvPr>
          <p:cNvSpPr txBox="1">
            <a:spLocks/>
          </p:cNvSpPr>
          <p:nvPr/>
        </p:nvSpPr>
        <p:spPr>
          <a:xfrm>
            <a:off x="8130202" y="1984757"/>
            <a:ext cx="2370594" cy="1121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2800" b="1" kern="1200" spc="0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lnSpc>
                <a:spcPct val="130000"/>
              </a:lnSpc>
            </a:pPr>
            <a:r>
              <a:rPr lang="zh-CN" altLang="en-US" sz="2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rPr>
              <a:t>建造男人</a:t>
            </a:r>
            <a:endParaRPr lang="en-US" altLang="zh-CN" sz="2600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/>
              <a:ea typeface="微软雅黑" panose="020B0503020204020204" pitchFamily="34" charset="-122"/>
              <a:cs typeface="+mn-cs"/>
            </a:endParaRPr>
          </a:p>
          <a:p>
            <a:pPr algn="l" defTabSz="914400">
              <a:lnSpc>
                <a:spcPct val="130000"/>
              </a:lnSpc>
            </a:pPr>
            <a:r>
              <a:rPr lang="zh-CN" altLang="en-US" sz="2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rPr>
              <a:t>使教会成长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9A24C51C-9F78-4792-1732-919740E9EEF2}"/>
              </a:ext>
            </a:extLst>
          </p:cNvPr>
          <p:cNvSpPr txBox="1">
            <a:spLocks/>
          </p:cNvSpPr>
          <p:nvPr/>
        </p:nvSpPr>
        <p:spPr>
          <a:xfrm rot="21410099">
            <a:off x="4918196" y="3484028"/>
            <a:ext cx="5945222" cy="1473960"/>
          </a:xfrm>
          <a:prstGeom prst="rect">
            <a:avLst/>
          </a:prstGeom>
        </p:spPr>
        <p:txBody>
          <a:bodyPr vert="horz" wrap="square" lIns="91440" tIns="45720" rIns="91440" bIns="45720" numCol="1" rtlCol="0" anchor="b">
            <a:prstTxWarp prst="textFadeLeft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1" lang="en-US" sz="9600" b="1" kern="1200" spc="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二册结业</a:t>
            </a:r>
          </a:p>
        </p:txBody>
      </p:sp>
    </p:spTree>
    <p:extLst>
      <p:ext uri="{BB962C8B-B14F-4D97-AF65-F5344CB8AC3E}">
        <p14:creationId xmlns:p14="http://schemas.microsoft.com/office/powerpoint/2010/main" val="35929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C122A2-D3AB-4895-8A37-7375C3169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82" y="545584"/>
            <a:ext cx="3481382" cy="748261"/>
          </a:xfrm>
        </p:spPr>
        <p:txBody>
          <a:bodyPr/>
          <a:lstStyle/>
          <a:p>
            <a:r>
              <a:rPr lang="zh-CN" altLang="en-US" sz="4800" dirty="0"/>
              <a:t>前期准备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ADCA82-5195-494D-BAA2-9407FE736388}"/>
              </a:ext>
            </a:extLst>
          </p:cNvPr>
          <p:cNvSpPr txBox="1"/>
          <p:nvPr/>
        </p:nvSpPr>
        <p:spPr>
          <a:xfrm>
            <a:off x="1063689" y="1465497"/>
            <a:ext cx="8098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活动安排（可以安排家庭出游形式）</a:t>
            </a:r>
            <a:endParaRPr lang="en-US" altLang="zh-CN" sz="3200" dirty="0"/>
          </a:p>
          <a:p>
            <a:r>
              <a:rPr lang="zh-CN" altLang="en-US" sz="3200" dirty="0"/>
              <a:t>邀请牧者及师母</a:t>
            </a:r>
            <a:endParaRPr lang="en-US" altLang="zh-CN" sz="3200" dirty="0"/>
          </a:p>
          <a:p>
            <a:r>
              <a:rPr lang="zh-CN" altLang="en-US" sz="3200" dirty="0"/>
              <a:t>家庭邀请</a:t>
            </a:r>
            <a:endParaRPr lang="en-US" altLang="zh-CN" sz="3200" dirty="0"/>
          </a:p>
          <a:p>
            <a:r>
              <a:rPr lang="zh-CN" altLang="en-US" sz="3200" dirty="0"/>
              <a:t>准备花</a:t>
            </a:r>
            <a:endParaRPr lang="en-US" altLang="zh-CN" sz="3200" dirty="0"/>
          </a:p>
          <a:p>
            <a:r>
              <a:rPr lang="zh-CN" altLang="en-US" sz="3200" dirty="0"/>
              <a:t>穿勇士服</a:t>
            </a:r>
            <a:endParaRPr lang="en-US" altLang="zh-CN" sz="3200" dirty="0"/>
          </a:p>
          <a:p>
            <a:r>
              <a:rPr lang="zh-CN" altLang="en-US" sz="3200" dirty="0"/>
              <a:t>学习视频制作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46567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!!数字">
            <a:extLst>
              <a:ext uri="{FF2B5EF4-FFF2-40B4-BE49-F238E27FC236}">
                <a16:creationId xmlns:a16="http://schemas.microsoft.com/office/drawing/2014/main" id="{80B1C228-88AD-48D5-8AD2-3A4ED614DFA1}"/>
              </a:ext>
            </a:extLst>
          </p:cNvPr>
          <p:cNvSpPr/>
          <p:nvPr/>
        </p:nvSpPr>
        <p:spPr>
          <a:xfrm>
            <a:off x="99000" y="242593"/>
            <a:ext cx="1620000" cy="5040000"/>
          </a:xfrm>
          <a:custGeom>
            <a:avLst/>
            <a:gdLst/>
            <a:ahLst/>
            <a:cxnLst/>
            <a:rect l="l" t="t" r="r" b="b"/>
            <a:pathLst>
              <a:path w="1288387" h="3512046">
                <a:moveTo>
                  <a:pt x="1011623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3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!!数字">
            <a:extLst>
              <a:ext uri="{FF2B5EF4-FFF2-40B4-BE49-F238E27FC236}">
                <a16:creationId xmlns:a16="http://schemas.microsoft.com/office/drawing/2014/main" id="{26690708-3695-475E-8ED2-DD46E11650DA}"/>
              </a:ext>
            </a:extLst>
          </p:cNvPr>
          <p:cNvSpPr/>
          <p:nvPr/>
        </p:nvSpPr>
        <p:spPr>
          <a:xfrm>
            <a:off x="1583292" y="1655344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12320" h="3512046">
                <a:moveTo>
                  <a:pt x="1217192" y="0"/>
                </a:moveTo>
                <a:cubicBezTo>
                  <a:pt x="1552808" y="0"/>
                  <a:pt x="1818439" y="93050"/>
                  <a:pt x="2014082" y="279151"/>
                </a:cubicBezTo>
                <a:cubicBezTo>
                  <a:pt x="2209726" y="465251"/>
                  <a:pt x="2307548" y="695888"/>
                  <a:pt x="2307548" y="971062"/>
                </a:cubicBezTo>
                <a:cubicBezTo>
                  <a:pt x="2307548" y="1111035"/>
                  <a:pt x="2278917" y="1248621"/>
                  <a:pt x="2221656" y="1383822"/>
                </a:cubicBezTo>
                <a:cubicBezTo>
                  <a:pt x="2164394" y="1519023"/>
                  <a:pt x="2069356" y="1661382"/>
                  <a:pt x="1936541" y="1810899"/>
                </a:cubicBezTo>
                <a:cubicBezTo>
                  <a:pt x="1803725" y="1960415"/>
                  <a:pt x="1583030" y="2165603"/>
                  <a:pt x="1274453" y="2426461"/>
                </a:cubicBezTo>
                <a:cubicBezTo>
                  <a:pt x="1016776" y="2642783"/>
                  <a:pt x="851354" y="2789516"/>
                  <a:pt x="778186" y="2866660"/>
                </a:cubicBezTo>
                <a:cubicBezTo>
                  <a:pt x="705019" y="2943804"/>
                  <a:pt x="644575" y="3021346"/>
                  <a:pt x="596857" y="3099285"/>
                </a:cubicBezTo>
                <a:lnTo>
                  <a:pt x="2312320" y="3099285"/>
                </a:lnTo>
                <a:lnTo>
                  <a:pt x="2312320" y="3512046"/>
                </a:lnTo>
                <a:lnTo>
                  <a:pt x="382" y="3512046"/>
                </a:lnTo>
                <a:cubicBezTo>
                  <a:pt x="-2799" y="3408657"/>
                  <a:pt x="13902" y="3309245"/>
                  <a:pt x="50487" y="3213809"/>
                </a:cubicBezTo>
                <a:cubicBezTo>
                  <a:pt x="109338" y="3056339"/>
                  <a:pt x="203581" y="2901255"/>
                  <a:pt x="333215" y="2748558"/>
                </a:cubicBezTo>
                <a:cubicBezTo>
                  <a:pt x="462849" y="2595860"/>
                  <a:pt x="650143" y="2419303"/>
                  <a:pt x="895095" y="2218888"/>
                </a:cubicBezTo>
                <a:cubicBezTo>
                  <a:pt x="1275248" y="1907130"/>
                  <a:pt x="1532130" y="1660189"/>
                  <a:pt x="1665741" y="1478066"/>
                </a:cubicBezTo>
                <a:cubicBezTo>
                  <a:pt x="1799351" y="1295942"/>
                  <a:pt x="1866156" y="1123759"/>
                  <a:pt x="1866156" y="961518"/>
                </a:cubicBezTo>
                <a:cubicBezTo>
                  <a:pt x="1866156" y="791324"/>
                  <a:pt x="1805316" y="647772"/>
                  <a:pt x="1683635" y="530863"/>
                </a:cubicBezTo>
                <a:cubicBezTo>
                  <a:pt x="1561954" y="413954"/>
                  <a:pt x="1403292" y="355499"/>
                  <a:pt x="1207648" y="355499"/>
                </a:cubicBezTo>
                <a:cubicBezTo>
                  <a:pt x="1000870" y="355499"/>
                  <a:pt x="835448" y="417533"/>
                  <a:pt x="711381" y="541600"/>
                </a:cubicBezTo>
                <a:cubicBezTo>
                  <a:pt x="587314" y="665666"/>
                  <a:pt x="524485" y="837451"/>
                  <a:pt x="522894" y="1056954"/>
                </a:cubicBezTo>
                <a:lnTo>
                  <a:pt x="81503" y="1011622"/>
                </a:lnTo>
                <a:cubicBezTo>
                  <a:pt x="111724" y="682368"/>
                  <a:pt x="225452" y="431451"/>
                  <a:pt x="422687" y="258870"/>
                </a:cubicBezTo>
                <a:cubicBezTo>
                  <a:pt x="619921" y="86290"/>
                  <a:pt x="884756" y="0"/>
                  <a:pt x="121719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!!数字">
            <a:extLst>
              <a:ext uri="{FF2B5EF4-FFF2-40B4-BE49-F238E27FC236}">
                <a16:creationId xmlns:a16="http://schemas.microsoft.com/office/drawing/2014/main" id="{E86DDAEE-5703-4BE8-8C09-5E937BCF6202}"/>
              </a:ext>
            </a:extLst>
          </p:cNvPr>
          <p:cNvSpPr/>
          <p:nvPr/>
        </p:nvSpPr>
        <p:spPr>
          <a:xfrm>
            <a:off x="4232149" y="162656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23867" h="3571694">
                <a:moveTo>
                  <a:pt x="1128531" y="0"/>
                </a:moveTo>
                <a:cubicBezTo>
                  <a:pt x="1457785" y="0"/>
                  <a:pt x="1721825" y="104980"/>
                  <a:pt x="1920650" y="314939"/>
                </a:cubicBezTo>
                <a:cubicBezTo>
                  <a:pt x="2084482" y="486724"/>
                  <a:pt x="2166398" y="680777"/>
                  <a:pt x="2166398" y="897099"/>
                </a:cubicBezTo>
                <a:cubicBezTo>
                  <a:pt x="2166398" y="1204085"/>
                  <a:pt x="1998589" y="1449037"/>
                  <a:pt x="1662972" y="1631956"/>
                </a:cubicBezTo>
                <a:cubicBezTo>
                  <a:pt x="1863388" y="1674903"/>
                  <a:pt x="2023641" y="1771134"/>
                  <a:pt x="2143731" y="1920650"/>
                </a:cubicBezTo>
                <a:cubicBezTo>
                  <a:pt x="2263822" y="2070167"/>
                  <a:pt x="2323867" y="2250700"/>
                  <a:pt x="2323867" y="2462250"/>
                </a:cubicBezTo>
                <a:cubicBezTo>
                  <a:pt x="2323867" y="2769236"/>
                  <a:pt x="2211730" y="3030889"/>
                  <a:pt x="1987455" y="3247211"/>
                </a:cubicBezTo>
                <a:cubicBezTo>
                  <a:pt x="1763180" y="3463533"/>
                  <a:pt x="1484030" y="3571694"/>
                  <a:pt x="1150004" y="3571694"/>
                </a:cubicBezTo>
                <a:cubicBezTo>
                  <a:pt x="833474" y="3571694"/>
                  <a:pt x="571025" y="3480632"/>
                  <a:pt x="362657" y="3298508"/>
                </a:cubicBezTo>
                <a:cubicBezTo>
                  <a:pt x="154288" y="3116384"/>
                  <a:pt x="33402" y="2878192"/>
                  <a:pt x="0" y="2583931"/>
                </a:cubicBezTo>
                <a:lnTo>
                  <a:pt x="648965" y="2505196"/>
                </a:lnTo>
                <a:cubicBezTo>
                  <a:pt x="669642" y="2670618"/>
                  <a:pt x="725313" y="2797071"/>
                  <a:pt x="815978" y="2884554"/>
                </a:cubicBezTo>
                <a:cubicBezTo>
                  <a:pt x="906642" y="2972038"/>
                  <a:pt x="1016393" y="3015779"/>
                  <a:pt x="1145232" y="3015779"/>
                </a:cubicBezTo>
                <a:cubicBezTo>
                  <a:pt x="1283614" y="3015779"/>
                  <a:pt x="1400126" y="2963289"/>
                  <a:pt x="1494766" y="2858309"/>
                </a:cubicBezTo>
                <a:cubicBezTo>
                  <a:pt x="1589407" y="2753330"/>
                  <a:pt x="1636728" y="2611766"/>
                  <a:pt x="1636728" y="2433619"/>
                </a:cubicBezTo>
                <a:cubicBezTo>
                  <a:pt x="1636728" y="2265015"/>
                  <a:pt x="1591395" y="2131405"/>
                  <a:pt x="1500731" y="2032787"/>
                </a:cubicBezTo>
                <a:cubicBezTo>
                  <a:pt x="1410067" y="1934170"/>
                  <a:pt x="1299520" y="1884862"/>
                  <a:pt x="1169091" y="1884862"/>
                </a:cubicBezTo>
                <a:cubicBezTo>
                  <a:pt x="1083199" y="1884862"/>
                  <a:pt x="980605" y="1901563"/>
                  <a:pt x="861310" y="1934966"/>
                </a:cubicBezTo>
                <a:lnTo>
                  <a:pt x="935273" y="1388595"/>
                </a:lnTo>
                <a:cubicBezTo>
                  <a:pt x="1116601" y="1393366"/>
                  <a:pt x="1254983" y="1353999"/>
                  <a:pt x="1350419" y="1270492"/>
                </a:cubicBezTo>
                <a:cubicBezTo>
                  <a:pt x="1445856" y="1186986"/>
                  <a:pt x="1493574" y="1076042"/>
                  <a:pt x="1493574" y="937659"/>
                </a:cubicBezTo>
                <a:cubicBezTo>
                  <a:pt x="1493574" y="819955"/>
                  <a:pt x="1458580" y="726109"/>
                  <a:pt x="1388594" y="656123"/>
                </a:cubicBezTo>
                <a:cubicBezTo>
                  <a:pt x="1318607" y="586137"/>
                  <a:pt x="1225557" y="551143"/>
                  <a:pt x="1109443" y="551143"/>
                </a:cubicBezTo>
                <a:cubicBezTo>
                  <a:pt x="994920" y="551143"/>
                  <a:pt x="897098" y="590908"/>
                  <a:pt x="815978" y="670438"/>
                </a:cubicBezTo>
                <a:cubicBezTo>
                  <a:pt x="734857" y="749968"/>
                  <a:pt x="685548" y="866082"/>
                  <a:pt x="668052" y="1018780"/>
                </a:cubicBezTo>
                <a:lnTo>
                  <a:pt x="50104" y="913800"/>
                </a:lnTo>
                <a:cubicBezTo>
                  <a:pt x="93050" y="702250"/>
                  <a:pt x="157867" y="533249"/>
                  <a:pt x="244554" y="406796"/>
                </a:cubicBezTo>
                <a:cubicBezTo>
                  <a:pt x="331242" y="280343"/>
                  <a:pt x="452128" y="180931"/>
                  <a:pt x="607211" y="108559"/>
                </a:cubicBezTo>
                <a:cubicBezTo>
                  <a:pt x="762295" y="36186"/>
                  <a:pt x="936068" y="0"/>
                  <a:pt x="1128531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!!数字">
            <a:extLst>
              <a:ext uri="{FF2B5EF4-FFF2-40B4-BE49-F238E27FC236}">
                <a16:creationId xmlns:a16="http://schemas.microsoft.com/office/drawing/2014/main" id="{FDDF390B-1C8E-41E2-9987-3DB5EA29C0B1}"/>
              </a:ext>
            </a:extLst>
          </p:cNvPr>
          <p:cNvSpPr/>
          <p:nvPr/>
        </p:nvSpPr>
        <p:spPr>
          <a:xfrm>
            <a:off x="6745298" y="1655344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514739" h="3512046">
                <a:moveTo>
                  <a:pt x="1431540" y="1023552"/>
                </a:moveTo>
                <a:lnTo>
                  <a:pt x="627491" y="2218888"/>
                </a:lnTo>
                <a:lnTo>
                  <a:pt x="1431540" y="2218888"/>
                </a:lnTo>
                <a:close/>
                <a:moveTo>
                  <a:pt x="1517432" y="0"/>
                </a:moveTo>
                <a:lnTo>
                  <a:pt x="2080505" y="0"/>
                </a:lnTo>
                <a:lnTo>
                  <a:pt x="2080505" y="2218888"/>
                </a:lnTo>
                <a:lnTo>
                  <a:pt x="2514739" y="2218888"/>
                </a:lnTo>
                <a:lnTo>
                  <a:pt x="2514739" y="2808205"/>
                </a:lnTo>
                <a:lnTo>
                  <a:pt x="2080505" y="2808205"/>
                </a:lnTo>
                <a:lnTo>
                  <a:pt x="2080505" y="3512046"/>
                </a:lnTo>
                <a:lnTo>
                  <a:pt x="1431540" y="3512046"/>
                </a:lnTo>
                <a:lnTo>
                  <a:pt x="1431540" y="2808205"/>
                </a:lnTo>
                <a:lnTo>
                  <a:pt x="0" y="2808205"/>
                </a:lnTo>
                <a:lnTo>
                  <a:pt x="0" y="2221274"/>
                </a:ln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!!数字">
            <a:extLst>
              <a:ext uri="{FF2B5EF4-FFF2-40B4-BE49-F238E27FC236}">
                <a16:creationId xmlns:a16="http://schemas.microsoft.com/office/drawing/2014/main" id="{C494FBA8-DFE8-499B-BB98-3EB07A12821B}"/>
              </a:ext>
            </a:extLst>
          </p:cNvPr>
          <p:cNvSpPr/>
          <p:nvPr/>
        </p:nvSpPr>
        <p:spPr>
          <a:xfrm>
            <a:off x="9649822" y="162656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52498" h="3509661">
                <a:moveTo>
                  <a:pt x="424691" y="0"/>
                </a:moveTo>
                <a:lnTo>
                  <a:pt x="2197415" y="0"/>
                </a:lnTo>
                <a:lnTo>
                  <a:pt x="2197415" y="627492"/>
                </a:lnTo>
                <a:lnTo>
                  <a:pt x="932887" y="627492"/>
                </a:lnTo>
                <a:lnTo>
                  <a:pt x="827908" y="1221582"/>
                </a:lnTo>
                <a:cubicBezTo>
                  <a:pt x="977424" y="1146823"/>
                  <a:pt x="1130122" y="1109444"/>
                  <a:pt x="1286001" y="1109444"/>
                </a:cubicBezTo>
                <a:cubicBezTo>
                  <a:pt x="1583443" y="1109444"/>
                  <a:pt x="1835553" y="1217605"/>
                  <a:pt x="2042331" y="1433927"/>
                </a:cubicBezTo>
                <a:cubicBezTo>
                  <a:pt x="2249109" y="1650248"/>
                  <a:pt x="2352498" y="1930989"/>
                  <a:pt x="2352498" y="2276150"/>
                </a:cubicBezTo>
                <a:cubicBezTo>
                  <a:pt x="2352498" y="2564048"/>
                  <a:pt x="2268992" y="2820930"/>
                  <a:pt x="2101979" y="3046796"/>
                </a:cubicBezTo>
                <a:cubicBezTo>
                  <a:pt x="1874523" y="3355372"/>
                  <a:pt x="1558789" y="3509661"/>
                  <a:pt x="1154776" y="3509661"/>
                </a:cubicBezTo>
                <a:cubicBezTo>
                  <a:pt x="831884" y="3509661"/>
                  <a:pt x="568640" y="3422973"/>
                  <a:pt x="365043" y="3249597"/>
                </a:cubicBezTo>
                <a:cubicBezTo>
                  <a:pt x="161446" y="3076222"/>
                  <a:pt x="39765" y="2843199"/>
                  <a:pt x="0" y="2550528"/>
                </a:cubicBezTo>
                <a:lnTo>
                  <a:pt x="668052" y="2481337"/>
                </a:lnTo>
                <a:cubicBezTo>
                  <a:pt x="687140" y="2632444"/>
                  <a:pt x="743606" y="2752137"/>
                  <a:pt x="837451" y="2840415"/>
                </a:cubicBezTo>
                <a:cubicBezTo>
                  <a:pt x="931297" y="2928694"/>
                  <a:pt x="1039458" y="2972833"/>
                  <a:pt x="1161934" y="2972833"/>
                </a:cubicBezTo>
                <a:cubicBezTo>
                  <a:pt x="1301907" y="2972833"/>
                  <a:pt x="1420407" y="2915969"/>
                  <a:pt x="1517433" y="2802241"/>
                </a:cubicBezTo>
                <a:cubicBezTo>
                  <a:pt x="1614460" y="2688513"/>
                  <a:pt x="1662973" y="2517126"/>
                  <a:pt x="1662973" y="2288079"/>
                </a:cubicBezTo>
                <a:cubicBezTo>
                  <a:pt x="1662973" y="2073348"/>
                  <a:pt x="1614857" y="1912300"/>
                  <a:pt x="1518626" y="1804934"/>
                </a:cubicBezTo>
                <a:cubicBezTo>
                  <a:pt x="1422395" y="1697569"/>
                  <a:pt x="1297135" y="1643886"/>
                  <a:pt x="1142847" y="1643886"/>
                </a:cubicBezTo>
                <a:cubicBezTo>
                  <a:pt x="950384" y="1643886"/>
                  <a:pt x="777804" y="1728983"/>
                  <a:pt x="625106" y="1899177"/>
                </a:cubicBezTo>
                <a:lnTo>
                  <a:pt x="81121" y="1820443"/>
                </a:ln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980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!!数字">
            <a:extLst>
              <a:ext uri="{FF2B5EF4-FFF2-40B4-BE49-F238E27FC236}">
                <a16:creationId xmlns:a16="http://schemas.microsoft.com/office/drawing/2014/main" id="{538DF642-1810-4874-8F0B-5D0EF5177144}"/>
              </a:ext>
            </a:extLst>
          </p:cNvPr>
          <p:cNvSpPr/>
          <p:nvPr/>
        </p:nvSpPr>
        <p:spPr>
          <a:xfrm>
            <a:off x="67020" y="236908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09552" h="3571694">
                <a:moveTo>
                  <a:pt x="1190564" y="1622413"/>
                </a:moveTo>
                <a:cubicBezTo>
                  <a:pt x="996511" y="1622413"/>
                  <a:pt x="831884" y="1692002"/>
                  <a:pt x="696683" y="1831179"/>
                </a:cubicBezTo>
                <a:cubicBezTo>
                  <a:pt x="561482" y="1970356"/>
                  <a:pt x="493881" y="2152878"/>
                  <a:pt x="493881" y="2378743"/>
                </a:cubicBezTo>
                <a:cubicBezTo>
                  <a:pt x="493881" y="2526669"/>
                  <a:pt x="525295" y="2668232"/>
                  <a:pt x="588124" y="2803433"/>
                </a:cubicBezTo>
                <a:cubicBezTo>
                  <a:pt x="650953" y="2938635"/>
                  <a:pt x="738834" y="3041626"/>
                  <a:pt x="851766" y="3112408"/>
                </a:cubicBezTo>
                <a:cubicBezTo>
                  <a:pt x="964699" y="3183189"/>
                  <a:pt x="1083199" y="3218580"/>
                  <a:pt x="1207265" y="3218580"/>
                </a:cubicBezTo>
                <a:cubicBezTo>
                  <a:pt x="1388594" y="3218580"/>
                  <a:pt x="1544473" y="3145413"/>
                  <a:pt x="1674902" y="2999077"/>
                </a:cubicBezTo>
                <a:cubicBezTo>
                  <a:pt x="1805331" y="2852742"/>
                  <a:pt x="1870546" y="2653917"/>
                  <a:pt x="1870546" y="2402602"/>
                </a:cubicBezTo>
                <a:cubicBezTo>
                  <a:pt x="1870546" y="2160831"/>
                  <a:pt x="1806127" y="1970356"/>
                  <a:pt x="1677288" y="1831179"/>
                </a:cubicBezTo>
                <a:cubicBezTo>
                  <a:pt x="1548449" y="1692002"/>
                  <a:pt x="1386208" y="1622413"/>
                  <a:pt x="1190564" y="1622413"/>
                </a:cubicBezTo>
                <a:close/>
                <a:moveTo>
                  <a:pt x="1254983" y="0"/>
                </a:moveTo>
                <a:cubicBezTo>
                  <a:pt x="1530157" y="0"/>
                  <a:pt x="1755625" y="77144"/>
                  <a:pt x="1931386" y="231433"/>
                </a:cubicBezTo>
                <a:cubicBezTo>
                  <a:pt x="2107148" y="385721"/>
                  <a:pt x="2212525" y="598861"/>
                  <a:pt x="2247518" y="870854"/>
                </a:cubicBezTo>
                <a:lnTo>
                  <a:pt x="1820442" y="904256"/>
                </a:lnTo>
                <a:cubicBezTo>
                  <a:pt x="1782268" y="735653"/>
                  <a:pt x="1728187" y="613177"/>
                  <a:pt x="1658201" y="536828"/>
                </a:cubicBezTo>
                <a:cubicBezTo>
                  <a:pt x="1542087" y="414352"/>
                  <a:pt x="1398933" y="353113"/>
                  <a:pt x="1228739" y="353113"/>
                </a:cubicBezTo>
                <a:cubicBezTo>
                  <a:pt x="1091947" y="353113"/>
                  <a:pt x="971857" y="391288"/>
                  <a:pt x="868468" y="467637"/>
                </a:cubicBezTo>
                <a:cubicBezTo>
                  <a:pt x="733266" y="566254"/>
                  <a:pt x="626696" y="710203"/>
                  <a:pt x="548757" y="899485"/>
                </a:cubicBezTo>
                <a:cubicBezTo>
                  <a:pt x="470817" y="1088766"/>
                  <a:pt x="430257" y="1358373"/>
                  <a:pt x="427076" y="1708305"/>
                </a:cubicBezTo>
                <a:cubicBezTo>
                  <a:pt x="530465" y="1550835"/>
                  <a:pt x="656918" y="1433926"/>
                  <a:pt x="806434" y="1357578"/>
                </a:cubicBezTo>
                <a:cubicBezTo>
                  <a:pt x="955951" y="1281229"/>
                  <a:pt x="1112625" y="1243054"/>
                  <a:pt x="1276457" y="1243054"/>
                </a:cubicBezTo>
                <a:cubicBezTo>
                  <a:pt x="1562765" y="1243054"/>
                  <a:pt x="1806524" y="1348432"/>
                  <a:pt x="2007735" y="1559186"/>
                </a:cubicBezTo>
                <a:cubicBezTo>
                  <a:pt x="2208946" y="1769941"/>
                  <a:pt x="2309552" y="2042331"/>
                  <a:pt x="2309552" y="2376357"/>
                </a:cubicBezTo>
                <a:cubicBezTo>
                  <a:pt x="2309552" y="2595860"/>
                  <a:pt x="2262231" y="2799855"/>
                  <a:pt x="2167590" y="2988341"/>
                </a:cubicBezTo>
                <a:cubicBezTo>
                  <a:pt x="2072950" y="3176827"/>
                  <a:pt x="1942918" y="3321174"/>
                  <a:pt x="1777496" y="3421382"/>
                </a:cubicBezTo>
                <a:cubicBezTo>
                  <a:pt x="1612073" y="3521590"/>
                  <a:pt x="1424382" y="3571694"/>
                  <a:pt x="1214423" y="3571694"/>
                </a:cubicBezTo>
                <a:cubicBezTo>
                  <a:pt x="856538" y="3571694"/>
                  <a:pt x="564663" y="3440071"/>
                  <a:pt x="338798" y="3176827"/>
                </a:cubicBezTo>
                <a:cubicBezTo>
                  <a:pt x="112932" y="2913583"/>
                  <a:pt x="0" y="2479746"/>
                  <a:pt x="0" y="1875318"/>
                </a:cubicBezTo>
                <a:cubicBezTo>
                  <a:pt x="0" y="1199313"/>
                  <a:pt x="124862" y="707817"/>
                  <a:pt x="374586" y="400831"/>
                </a:cubicBezTo>
                <a:cubicBezTo>
                  <a:pt x="592498" y="133610"/>
                  <a:pt x="885964" y="0"/>
                  <a:pt x="1254983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!!数字">
            <a:extLst>
              <a:ext uri="{FF2B5EF4-FFF2-40B4-BE49-F238E27FC236}">
                <a16:creationId xmlns:a16="http://schemas.microsoft.com/office/drawing/2014/main" id="{9A41B0B9-61FC-43D3-BFCD-A3475687E453}"/>
              </a:ext>
            </a:extLst>
          </p:cNvPr>
          <p:cNvSpPr/>
          <p:nvPr/>
        </p:nvSpPr>
        <p:spPr>
          <a:xfrm>
            <a:off x="2569862" y="1920825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855653" h="4354195">
                <a:moveTo>
                  <a:pt x="0" y="0"/>
                </a:moveTo>
                <a:lnTo>
                  <a:pt x="2855653" y="0"/>
                </a:lnTo>
                <a:lnTo>
                  <a:pt x="2855653" y="421277"/>
                </a:lnTo>
                <a:cubicBezTo>
                  <a:pt x="2574802" y="720183"/>
                  <a:pt x="2296459" y="1117386"/>
                  <a:pt x="2020623" y="1612888"/>
                </a:cubicBezTo>
                <a:cubicBezTo>
                  <a:pt x="1744787" y="2108390"/>
                  <a:pt x="1531641" y="2617934"/>
                  <a:pt x="1381185" y="3141520"/>
                </a:cubicBezTo>
                <a:cubicBezTo>
                  <a:pt x="1272857" y="3510639"/>
                  <a:pt x="1203647" y="3914864"/>
                  <a:pt x="1173556" y="4354195"/>
                </a:cubicBezTo>
                <a:lnTo>
                  <a:pt x="616869" y="4354195"/>
                </a:lnTo>
                <a:cubicBezTo>
                  <a:pt x="622887" y="4007144"/>
                  <a:pt x="691094" y="3587873"/>
                  <a:pt x="821489" y="3096384"/>
                </a:cubicBezTo>
                <a:cubicBezTo>
                  <a:pt x="951884" y="2604894"/>
                  <a:pt x="1138951" y="2130958"/>
                  <a:pt x="1382690" y="1674575"/>
                </a:cubicBezTo>
                <a:cubicBezTo>
                  <a:pt x="1626428" y="1218192"/>
                  <a:pt x="1885714" y="833526"/>
                  <a:pt x="2160547" y="520578"/>
                </a:cubicBezTo>
                <a:lnTo>
                  <a:pt x="0" y="520578"/>
                </a:ln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!!数字">
            <a:extLst>
              <a:ext uri="{FF2B5EF4-FFF2-40B4-BE49-F238E27FC236}">
                <a16:creationId xmlns:a16="http://schemas.microsoft.com/office/drawing/2014/main" id="{1494F5E9-60AD-448C-A873-D4F42D740339}"/>
              </a:ext>
            </a:extLst>
          </p:cNvPr>
          <p:cNvSpPr/>
          <p:nvPr/>
        </p:nvSpPr>
        <p:spPr>
          <a:xfrm>
            <a:off x="5311888" y="236908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906808" h="4504651">
                <a:moveTo>
                  <a:pt x="1441368" y="2271885"/>
                </a:moveTo>
                <a:cubicBezTo>
                  <a:pt x="1186596" y="2271885"/>
                  <a:pt x="975456" y="2356140"/>
                  <a:pt x="807948" y="2524651"/>
                </a:cubicBezTo>
                <a:cubicBezTo>
                  <a:pt x="640441" y="2693162"/>
                  <a:pt x="556687" y="2903800"/>
                  <a:pt x="556687" y="3156566"/>
                </a:cubicBezTo>
                <a:cubicBezTo>
                  <a:pt x="556687" y="3311034"/>
                  <a:pt x="593298" y="3460487"/>
                  <a:pt x="666520" y="3604925"/>
                </a:cubicBezTo>
                <a:cubicBezTo>
                  <a:pt x="739742" y="3749362"/>
                  <a:pt x="848572" y="3861201"/>
                  <a:pt x="993009" y="3940441"/>
                </a:cubicBezTo>
                <a:cubicBezTo>
                  <a:pt x="1137447" y="4019682"/>
                  <a:pt x="1292918" y="4059302"/>
                  <a:pt x="1459423" y="4059302"/>
                </a:cubicBezTo>
                <a:cubicBezTo>
                  <a:pt x="1718207" y="4059302"/>
                  <a:pt x="1931854" y="3976050"/>
                  <a:pt x="2100365" y="3809545"/>
                </a:cubicBezTo>
                <a:cubicBezTo>
                  <a:pt x="2268875" y="3643040"/>
                  <a:pt x="2353131" y="3431399"/>
                  <a:pt x="2353131" y="3174621"/>
                </a:cubicBezTo>
                <a:cubicBezTo>
                  <a:pt x="2353131" y="2913830"/>
                  <a:pt x="2266368" y="2698177"/>
                  <a:pt x="2092842" y="2527660"/>
                </a:cubicBezTo>
                <a:cubicBezTo>
                  <a:pt x="1919316" y="2357143"/>
                  <a:pt x="1702158" y="2271885"/>
                  <a:pt x="1441368" y="2271885"/>
                </a:cubicBezTo>
                <a:close/>
                <a:moveTo>
                  <a:pt x="1450395" y="445350"/>
                </a:moveTo>
                <a:cubicBezTo>
                  <a:pt x="1243769" y="445350"/>
                  <a:pt x="1072249" y="511551"/>
                  <a:pt x="935836" y="643952"/>
                </a:cubicBezTo>
                <a:cubicBezTo>
                  <a:pt x="799423" y="776353"/>
                  <a:pt x="731216" y="934833"/>
                  <a:pt x="731216" y="1119393"/>
                </a:cubicBezTo>
                <a:cubicBezTo>
                  <a:pt x="731216" y="1328025"/>
                  <a:pt x="798420" y="1498541"/>
                  <a:pt x="932827" y="1630943"/>
                </a:cubicBezTo>
                <a:cubicBezTo>
                  <a:pt x="1067234" y="1763344"/>
                  <a:pt x="1241763" y="1829544"/>
                  <a:pt x="1456414" y="1829544"/>
                </a:cubicBezTo>
                <a:cubicBezTo>
                  <a:pt x="1665046" y="1829544"/>
                  <a:pt x="1836064" y="1763846"/>
                  <a:pt x="1969468" y="1632447"/>
                </a:cubicBezTo>
                <a:cubicBezTo>
                  <a:pt x="2102872" y="1501049"/>
                  <a:pt x="2169574" y="1340061"/>
                  <a:pt x="2169574" y="1149484"/>
                </a:cubicBezTo>
                <a:cubicBezTo>
                  <a:pt x="2169574" y="950882"/>
                  <a:pt x="2100866" y="783876"/>
                  <a:pt x="1963450" y="648466"/>
                </a:cubicBezTo>
                <a:cubicBezTo>
                  <a:pt x="1826033" y="513055"/>
                  <a:pt x="1655015" y="445350"/>
                  <a:pt x="1450395" y="445350"/>
                </a:cubicBezTo>
                <a:close/>
                <a:moveTo>
                  <a:pt x="1444377" y="0"/>
                </a:moveTo>
                <a:cubicBezTo>
                  <a:pt x="1829544" y="0"/>
                  <a:pt x="2139483" y="111839"/>
                  <a:pt x="2374194" y="335517"/>
                </a:cubicBezTo>
                <a:cubicBezTo>
                  <a:pt x="2608906" y="559195"/>
                  <a:pt x="2726261" y="831520"/>
                  <a:pt x="2726261" y="1152493"/>
                </a:cubicBezTo>
                <a:cubicBezTo>
                  <a:pt x="2726261" y="1357113"/>
                  <a:pt x="2672599" y="1535153"/>
                  <a:pt x="2565274" y="1686611"/>
                </a:cubicBezTo>
                <a:cubicBezTo>
                  <a:pt x="2457948" y="1838070"/>
                  <a:pt x="2294955" y="1954925"/>
                  <a:pt x="2076292" y="2037174"/>
                </a:cubicBezTo>
                <a:cubicBezTo>
                  <a:pt x="2347112" y="2125441"/>
                  <a:pt x="2553237" y="2267873"/>
                  <a:pt x="2694666" y="2464469"/>
                </a:cubicBezTo>
                <a:cubicBezTo>
                  <a:pt x="2836094" y="2661065"/>
                  <a:pt x="2906808" y="2895776"/>
                  <a:pt x="2906808" y="3168602"/>
                </a:cubicBezTo>
                <a:cubicBezTo>
                  <a:pt x="2906808" y="3545746"/>
                  <a:pt x="2773404" y="3862706"/>
                  <a:pt x="2506596" y="4119484"/>
                </a:cubicBezTo>
                <a:cubicBezTo>
                  <a:pt x="2239787" y="4376262"/>
                  <a:pt x="1888724" y="4504651"/>
                  <a:pt x="1453404" y="4504651"/>
                </a:cubicBezTo>
                <a:cubicBezTo>
                  <a:pt x="1018085" y="4504651"/>
                  <a:pt x="667021" y="4375761"/>
                  <a:pt x="400213" y="4117979"/>
                </a:cubicBezTo>
                <a:cubicBezTo>
                  <a:pt x="133404" y="3860199"/>
                  <a:pt x="0" y="3538724"/>
                  <a:pt x="0" y="3153557"/>
                </a:cubicBezTo>
                <a:cubicBezTo>
                  <a:pt x="0" y="2866688"/>
                  <a:pt x="72720" y="2626460"/>
                  <a:pt x="218161" y="2432873"/>
                </a:cubicBezTo>
                <a:cubicBezTo>
                  <a:pt x="363602" y="2239286"/>
                  <a:pt x="570730" y="2107387"/>
                  <a:pt x="839544" y="2037174"/>
                </a:cubicBezTo>
                <a:cubicBezTo>
                  <a:pt x="614863" y="1954925"/>
                  <a:pt x="448359" y="1837569"/>
                  <a:pt x="340031" y="1685107"/>
                </a:cubicBezTo>
                <a:cubicBezTo>
                  <a:pt x="231702" y="1532645"/>
                  <a:pt x="177538" y="1350092"/>
                  <a:pt x="177538" y="1137447"/>
                </a:cubicBezTo>
                <a:cubicBezTo>
                  <a:pt x="177538" y="816475"/>
                  <a:pt x="292888" y="546657"/>
                  <a:pt x="523587" y="327994"/>
                </a:cubicBezTo>
                <a:cubicBezTo>
                  <a:pt x="754286" y="109332"/>
                  <a:pt x="1061216" y="0"/>
                  <a:pt x="1444377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!!数字">
            <a:extLst>
              <a:ext uri="{FF2B5EF4-FFF2-40B4-BE49-F238E27FC236}">
                <a16:creationId xmlns:a16="http://schemas.microsoft.com/office/drawing/2014/main" id="{2FA64294-CE04-4841-BC40-C54953AE763A}"/>
              </a:ext>
            </a:extLst>
          </p:cNvPr>
          <p:cNvSpPr/>
          <p:nvPr/>
        </p:nvSpPr>
        <p:spPr>
          <a:xfrm>
            <a:off x="7442301" y="2019976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945927" h="4507660">
                <a:moveTo>
                  <a:pt x="1375167" y="701125"/>
                </a:moveTo>
                <a:cubicBezTo>
                  <a:pt x="1218693" y="701125"/>
                  <a:pt x="1088799" y="762812"/>
                  <a:pt x="985486" y="886186"/>
                </a:cubicBezTo>
                <a:cubicBezTo>
                  <a:pt x="882173" y="1009560"/>
                  <a:pt x="830517" y="1211672"/>
                  <a:pt x="830517" y="1492523"/>
                </a:cubicBezTo>
                <a:cubicBezTo>
                  <a:pt x="830517" y="1777387"/>
                  <a:pt x="886687" y="1986520"/>
                  <a:pt x="999027" y="2119924"/>
                </a:cubicBezTo>
                <a:cubicBezTo>
                  <a:pt x="1111368" y="2253329"/>
                  <a:pt x="1251793" y="2320031"/>
                  <a:pt x="1420304" y="2320031"/>
                </a:cubicBezTo>
                <a:cubicBezTo>
                  <a:pt x="1582796" y="2320031"/>
                  <a:pt x="1719711" y="2255836"/>
                  <a:pt x="1831049" y="2127447"/>
                </a:cubicBezTo>
                <a:cubicBezTo>
                  <a:pt x="1942386" y="1999058"/>
                  <a:pt x="1998055" y="1810487"/>
                  <a:pt x="1998055" y="1561733"/>
                </a:cubicBezTo>
                <a:cubicBezTo>
                  <a:pt x="1998055" y="1288906"/>
                  <a:pt x="1935365" y="1077265"/>
                  <a:pt x="1809985" y="926809"/>
                </a:cubicBezTo>
                <a:cubicBezTo>
                  <a:pt x="1684605" y="776353"/>
                  <a:pt x="1539666" y="701125"/>
                  <a:pt x="1375167" y="701125"/>
                </a:cubicBezTo>
                <a:close/>
                <a:moveTo>
                  <a:pt x="1414286" y="0"/>
                </a:moveTo>
                <a:cubicBezTo>
                  <a:pt x="1861641" y="0"/>
                  <a:pt x="2228754" y="173025"/>
                  <a:pt x="2515623" y="519073"/>
                </a:cubicBezTo>
                <a:cubicBezTo>
                  <a:pt x="2802492" y="865122"/>
                  <a:pt x="2945927" y="1434347"/>
                  <a:pt x="2945927" y="2226748"/>
                </a:cubicBezTo>
                <a:cubicBezTo>
                  <a:pt x="2945927" y="3033192"/>
                  <a:pt x="2796474" y="3614955"/>
                  <a:pt x="2497568" y="3972037"/>
                </a:cubicBezTo>
                <a:cubicBezTo>
                  <a:pt x="2198662" y="4329119"/>
                  <a:pt x="1809483" y="4507660"/>
                  <a:pt x="1330030" y="4507660"/>
                </a:cubicBezTo>
                <a:cubicBezTo>
                  <a:pt x="984985" y="4507660"/>
                  <a:pt x="706140" y="4415882"/>
                  <a:pt x="493495" y="4232326"/>
                </a:cubicBezTo>
                <a:cubicBezTo>
                  <a:pt x="280851" y="4048770"/>
                  <a:pt x="144438" y="3774438"/>
                  <a:pt x="84255" y="3409332"/>
                </a:cubicBezTo>
                <a:lnTo>
                  <a:pt x="902736" y="3319058"/>
                </a:lnTo>
                <a:cubicBezTo>
                  <a:pt x="922796" y="3485563"/>
                  <a:pt x="974954" y="3608937"/>
                  <a:pt x="1059210" y="3689180"/>
                </a:cubicBezTo>
                <a:cubicBezTo>
                  <a:pt x="1143465" y="3769423"/>
                  <a:pt x="1254802" y="3809545"/>
                  <a:pt x="1393222" y="3809545"/>
                </a:cubicBezTo>
                <a:cubicBezTo>
                  <a:pt x="1567751" y="3809545"/>
                  <a:pt x="1716201" y="3729301"/>
                  <a:pt x="1838571" y="3568815"/>
                </a:cubicBezTo>
                <a:cubicBezTo>
                  <a:pt x="1960942" y="3408329"/>
                  <a:pt x="2039179" y="3075320"/>
                  <a:pt x="2073283" y="2569788"/>
                </a:cubicBezTo>
                <a:cubicBezTo>
                  <a:pt x="1860638" y="2816536"/>
                  <a:pt x="1594833" y="2939909"/>
                  <a:pt x="1275866" y="2939909"/>
                </a:cubicBezTo>
                <a:cubicBezTo>
                  <a:pt x="928815" y="2939909"/>
                  <a:pt x="629407" y="2806004"/>
                  <a:pt x="377644" y="2538192"/>
                </a:cubicBezTo>
                <a:cubicBezTo>
                  <a:pt x="125881" y="2270380"/>
                  <a:pt x="0" y="1921824"/>
                  <a:pt x="0" y="1492523"/>
                </a:cubicBezTo>
                <a:cubicBezTo>
                  <a:pt x="0" y="1045168"/>
                  <a:pt x="132903" y="684575"/>
                  <a:pt x="398708" y="410745"/>
                </a:cubicBezTo>
                <a:cubicBezTo>
                  <a:pt x="664514" y="136915"/>
                  <a:pt x="1003039" y="0"/>
                  <a:pt x="1414286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!!数字">
            <a:extLst>
              <a:ext uri="{FF2B5EF4-FFF2-40B4-BE49-F238E27FC236}">
                <a16:creationId xmlns:a16="http://schemas.microsoft.com/office/drawing/2014/main" id="{28DBF064-5D61-4AD9-8F90-EA14DD3F178C}"/>
              </a:ext>
            </a:extLst>
          </p:cNvPr>
          <p:cNvSpPr/>
          <p:nvPr/>
        </p:nvSpPr>
        <p:spPr>
          <a:xfrm>
            <a:off x="8053914" y="309426"/>
            <a:ext cx="4680000" cy="5040000"/>
          </a:xfrm>
          <a:custGeom>
            <a:avLst/>
            <a:gdLst/>
            <a:ahLst/>
            <a:cxnLst/>
            <a:rect l="l" t="t" r="r" b="b"/>
            <a:pathLst>
              <a:path w="4804674" h="3571694">
                <a:moveTo>
                  <a:pt x="3668985" y="555915"/>
                </a:moveTo>
                <a:cubicBezTo>
                  <a:pt x="3587864" y="555915"/>
                  <a:pt x="3515492" y="581762"/>
                  <a:pt x="3451868" y="633457"/>
                </a:cubicBezTo>
                <a:cubicBezTo>
                  <a:pt x="3388244" y="685151"/>
                  <a:pt x="3338935" y="777804"/>
                  <a:pt x="3303942" y="911414"/>
                </a:cubicBezTo>
                <a:cubicBezTo>
                  <a:pt x="3257815" y="1084790"/>
                  <a:pt x="3234751" y="1376665"/>
                  <a:pt x="3234751" y="1787040"/>
                </a:cubicBezTo>
                <a:cubicBezTo>
                  <a:pt x="3234751" y="2197415"/>
                  <a:pt x="3255429" y="2479349"/>
                  <a:pt x="3296784" y="2632842"/>
                </a:cubicBezTo>
                <a:cubicBezTo>
                  <a:pt x="3338140" y="2786334"/>
                  <a:pt x="3390232" y="2888531"/>
                  <a:pt x="3453061" y="2939430"/>
                </a:cubicBezTo>
                <a:cubicBezTo>
                  <a:pt x="3515889" y="2990329"/>
                  <a:pt x="3587864" y="3015779"/>
                  <a:pt x="3668985" y="3015779"/>
                </a:cubicBezTo>
                <a:cubicBezTo>
                  <a:pt x="3750106" y="3015779"/>
                  <a:pt x="3822478" y="2989931"/>
                  <a:pt x="3886102" y="2938237"/>
                </a:cubicBezTo>
                <a:cubicBezTo>
                  <a:pt x="3949726" y="2886542"/>
                  <a:pt x="3999035" y="2793890"/>
                  <a:pt x="4034028" y="2660279"/>
                </a:cubicBezTo>
                <a:cubicBezTo>
                  <a:pt x="4080155" y="2488495"/>
                  <a:pt x="4103219" y="2197415"/>
                  <a:pt x="4103219" y="1787040"/>
                </a:cubicBezTo>
                <a:cubicBezTo>
                  <a:pt x="4103219" y="1376665"/>
                  <a:pt x="4082541" y="1094731"/>
                  <a:pt x="4041185" y="941238"/>
                </a:cubicBezTo>
                <a:cubicBezTo>
                  <a:pt x="3999830" y="787745"/>
                  <a:pt x="3947738" y="685151"/>
                  <a:pt x="3884909" y="633457"/>
                </a:cubicBezTo>
                <a:cubicBezTo>
                  <a:pt x="3822080" y="581762"/>
                  <a:pt x="3750106" y="555915"/>
                  <a:pt x="3668985" y="555915"/>
                </a:cubicBezTo>
                <a:close/>
                <a:moveTo>
                  <a:pt x="3668985" y="0"/>
                </a:moveTo>
                <a:cubicBezTo>
                  <a:pt x="4007783" y="0"/>
                  <a:pt x="4272618" y="120886"/>
                  <a:pt x="4463490" y="362657"/>
                </a:cubicBezTo>
                <a:cubicBezTo>
                  <a:pt x="4690946" y="648965"/>
                  <a:pt x="4804674" y="1123760"/>
                  <a:pt x="4804674" y="1787040"/>
                </a:cubicBezTo>
                <a:cubicBezTo>
                  <a:pt x="4804674" y="2448730"/>
                  <a:pt x="4690150" y="2924320"/>
                  <a:pt x="4461104" y="3213809"/>
                </a:cubicBezTo>
                <a:cubicBezTo>
                  <a:pt x="4271823" y="3452399"/>
                  <a:pt x="4007783" y="3571694"/>
                  <a:pt x="3668985" y="3571694"/>
                </a:cubicBezTo>
                <a:cubicBezTo>
                  <a:pt x="3328596" y="3571694"/>
                  <a:pt x="3054218" y="3440867"/>
                  <a:pt x="2845849" y="3179213"/>
                </a:cubicBezTo>
                <a:cubicBezTo>
                  <a:pt x="2637480" y="2917559"/>
                  <a:pt x="2533296" y="2451115"/>
                  <a:pt x="2533296" y="1779882"/>
                </a:cubicBezTo>
                <a:cubicBezTo>
                  <a:pt x="2533296" y="1121373"/>
                  <a:pt x="2647819" y="647375"/>
                  <a:pt x="2876866" y="357885"/>
                </a:cubicBezTo>
                <a:cubicBezTo>
                  <a:pt x="3066147" y="119295"/>
                  <a:pt x="3330187" y="0"/>
                  <a:pt x="3668985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8"/>
                  <a:pt x="916186" y="213140"/>
                  <a:pt x="992535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611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!!数字">
            <a:extLst>
              <a:ext uri="{FF2B5EF4-FFF2-40B4-BE49-F238E27FC236}">
                <a16:creationId xmlns:a16="http://schemas.microsoft.com/office/drawing/2014/main" id="{145529FF-C8C3-491F-BE21-882F67C2F072}"/>
              </a:ext>
            </a:extLst>
          </p:cNvPr>
          <p:cNvSpPr/>
          <p:nvPr/>
        </p:nvSpPr>
        <p:spPr>
          <a:xfrm>
            <a:off x="2475225" y="1818000"/>
            <a:ext cx="4320000" cy="5040000"/>
          </a:xfrm>
          <a:custGeom>
            <a:avLst/>
            <a:gdLst/>
            <a:ahLst/>
            <a:cxnLst/>
            <a:rect l="l" t="t" r="r" b="b"/>
            <a:pathLst>
              <a:path w="4799902" h="3512046">
                <a:moveTo>
                  <a:pt x="3690458" y="0"/>
                </a:moveTo>
                <a:cubicBezTo>
                  <a:pt x="4035618" y="0"/>
                  <a:pt x="4306816" y="93050"/>
                  <a:pt x="4504050" y="279150"/>
                </a:cubicBezTo>
                <a:cubicBezTo>
                  <a:pt x="4701285" y="465251"/>
                  <a:pt x="4799902" y="696683"/>
                  <a:pt x="4799902" y="973448"/>
                </a:cubicBezTo>
                <a:cubicBezTo>
                  <a:pt x="4799902" y="1130917"/>
                  <a:pt x="4771669" y="1280831"/>
                  <a:pt x="4715202" y="1423190"/>
                </a:cubicBezTo>
                <a:cubicBezTo>
                  <a:pt x="4658736" y="1565549"/>
                  <a:pt x="4569265" y="1714667"/>
                  <a:pt x="4446789" y="1870546"/>
                </a:cubicBezTo>
                <a:cubicBezTo>
                  <a:pt x="4365668" y="1973935"/>
                  <a:pt x="4219333" y="2122656"/>
                  <a:pt x="4007783" y="2316710"/>
                </a:cubicBezTo>
                <a:cubicBezTo>
                  <a:pt x="3796233" y="2510763"/>
                  <a:pt x="3662225" y="2639602"/>
                  <a:pt x="3605758" y="2703226"/>
                </a:cubicBezTo>
                <a:cubicBezTo>
                  <a:pt x="3549292" y="2766850"/>
                  <a:pt x="3503562" y="2828883"/>
                  <a:pt x="3468569" y="2889326"/>
                </a:cubicBezTo>
                <a:lnTo>
                  <a:pt x="4799902" y="2889326"/>
                </a:lnTo>
                <a:lnTo>
                  <a:pt x="4799902" y="3512046"/>
                </a:lnTo>
                <a:lnTo>
                  <a:pt x="2449789" y="3512046"/>
                </a:lnTo>
                <a:cubicBezTo>
                  <a:pt x="2475239" y="3276637"/>
                  <a:pt x="2551588" y="3053556"/>
                  <a:pt x="2678836" y="2842801"/>
                </a:cubicBezTo>
                <a:cubicBezTo>
                  <a:pt x="2806084" y="2632046"/>
                  <a:pt x="3057399" y="2352498"/>
                  <a:pt x="3432781" y="2004157"/>
                </a:cubicBezTo>
                <a:cubicBezTo>
                  <a:pt x="3734995" y="1722620"/>
                  <a:pt x="3920300" y="1531748"/>
                  <a:pt x="3988696" y="1431541"/>
                </a:cubicBezTo>
                <a:cubicBezTo>
                  <a:pt x="4080950" y="1293158"/>
                  <a:pt x="4127078" y="1156367"/>
                  <a:pt x="4127078" y="1021166"/>
                </a:cubicBezTo>
                <a:cubicBezTo>
                  <a:pt x="4127078" y="871649"/>
                  <a:pt x="4086915" y="756728"/>
                  <a:pt x="4006590" y="676403"/>
                </a:cubicBezTo>
                <a:cubicBezTo>
                  <a:pt x="3926265" y="596078"/>
                  <a:pt x="3815320" y="555915"/>
                  <a:pt x="3673757" y="555915"/>
                </a:cubicBezTo>
                <a:cubicBezTo>
                  <a:pt x="3533784" y="555915"/>
                  <a:pt x="3422442" y="598066"/>
                  <a:pt x="3339730" y="682368"/>
                </a:cubicBezTo>
                <a:cubicBezTo>
                  <a:pt x="3257019" y="766670"/>
                  <a:pt x="3209301" y="906642"/>
                  <a:pt x="3196576" y="1102286"/>
                </a:cubicBezTo>
                <a:lnTo>
                  <a:pt x="2528524" y="1035481"/>
                </a:lnTo>
                <a:cubicBezTo>
                  <a:pt x="2568289" y="666462"/>
                  <a:pt x="2693151" y="401627"/>
                  <a:pt x="2903111" y="240976"/>
                </a:cubicBezTo>
                <a:cubicBezTo>
                  <a:pt x="3113070" y="80325"/>
                  <a:pt x="3375519" y="0"/>
                  <a:pt x="3690458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5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!!数字">
            <a:extLst>
              <a:ext uri="{FF2B5EF4-FFF2-40B4-BE49-F238E27FC236}">
                <a16:creationId xmlns:a16="http://schemas.microsoft.com/office/drawing/2014/main" id="{E456B822-0A32-4056-B888-F415AF6D0D39}"/>
              </a:ext>
            </a:extLst>
          </p:cNvPr>
          <p:cNvSpPr/>
          <p:nvPr/>
        </p:nvSpPr>
        <p:spPr>
          <a:xfrm>
            <a:off x="5823512" y="0"/>
            <a:ext cx="5400000" cy="5040000"/>
          </a:xfrm>
          <a:custGeom>
            <a:avLst/>
            <a:gdLst/>
            <a:ahLst/>
            <a:cxnLst/>
            <a:rect l="l" t="t" r="r" b="b"/>
            <a:pathLst>
              <a:path w="4678221" h="3574080">
                <a:moveTo>
                  <a:pt x="3482885" y="0"/>
                </a:moveTo>
                <a:cubicBezTo>
                  <a:pt x="3673757" y="0"/>
                  <a:pt x="3849519" y="40958"/>
                  <a:pt x="4010169" y="122874"/>
                </a:cubicBezTo>
                <a:cubicBezTo>
                  <a:pt x="4170820" y="204790"/>
                  <a:pt x="4293694" y="316530"/>
                  <a:pt x="4378791" y="458093"/>
                </a:cubicBezTo>
                <a:cubicBezTo>
                  <a:pt x="4463888" y="599657"/>
                  <a:pt x="4506436" y="749968"/>
                  <a:pt x="4506436" y="909028"/>
                </a:cubicBezTo>
                <a:cubicBezTo>
                  <a:pt x="4506436" y="1060135"/>
                  <a:pt x="4465876" y="1197722"/>
                  <a:pt x="4384756" y="1321789"/>
                </a:cubicBezTo>
                <a:cubicBezTo>
                  <a:pt x="4303635" y="1445856"/>
                  <a:pt x="4183545" y="1544473"/>
                  <a:pt x="4024485" y="1617641"/>
                </a:cubicBezTo>
                <a:cubicBezTo>
                  <a:pt x="4231263" y="1665359"/>
                  <a:pt x="4391913" y="1764374"/>
                  <a:pt x="4506436" y="1914685"/>
                </a:cubicBezTo>
                <a:cubicBezTo>
                  <a:pt x="4620959" y="2064997"/>
                  <a:pt x="4678221" y="2253086"/>
                  <a:pt x="4678221" y="2478951"/>
                </a:cubicBezTo>
                <a:cubicBezTo>
                  <a:pt x="4678221" y="2784346"/>
                  <a:pt x="4566879" y="3043217"/>
                  <a:pt x="4344195" y="3255562"/>
                </a:cubicBezTo>
                <a:cubicBezTo>
                  <a:pt x="4121511" y="3467907"/>
                  <a:pt x="3839975" y="3574080"/>
                  <a:pt x="3499586" y="3574080"/>
                </a:cubicBezTo>
                <a:cubicBezTo>
                  <a:pt x="3192601" y="3574080"/>
                  <a:pt x="2937707" y="3482620"/>
                  <a:pt x="2734905" y="3299701"/>
                </a:cubicBezTo>
                <a:cubicBezTo>
                  <a:pt x="2532104" y="3116782"/>
                  <a:pt x="2416387" y="2879782"/>
                  <a:pt x="2387757" y="2588702"/>
                </a:cubicBezTo>
                <a:lnTo>
                  <a:pt x="2817219" y="2531441"/>
                </a:lnTo>
                <a:cubicBezTo>
                  <a:pt x="2866527" y="2774803"/>
                  <a:pt x="2950432" y="2950166"/>
                  <a:pt x="3068931" y="3057532"/>
                </a:cubicBezTo>
                <a:cubicBezTo>
                  <a:pt x="3187431" y="3164898"/>
                  <a:pt x="3331778" y="3218580"/>
                  <a:pt x="3501972" y="3218580"/>
                </a:cubicBezTo>
                <a:cubicBezTo>
                  <a:pt x="3703979" y="3218580"/>
                  <a:pt x="3874571" y="3148594"/>
                  <a:pt x="4013748" y="3008621"/>
                </a:cubicBezTo>
                <a:cubicBezTo>
                  <a:pt x="4152926" y="2868648"/>
                  <a:pt x="4222515" y="2695273"/>
                  <a:pt x="4222515" y="2488495"/>
                </a:cubicBezTo>
                <a:cubicBezTo>
                  <a:pt x="4222515" y="2291260"/>
                  <a:pt x="4158095" y="2128621"/>
                  <a:pt x="4029257" y="2000578"/>
                </a:cubicBezTo>
                <a:cubicBezTo>
                  <a:pt x="3900418" y="1872534"/>
                  <a:pt x="3736586" y="1808513"/>
                  <a:pt x="3537761" y="1808513"/>
                </a:cubicBezTo>
                <a:cubicBezTo>
                  <a:pt x="3456640" y="1808513"/>
                  <a:pt x="3355637" y="1824419"/>
                  <a:pt x="3234751" y="1856231"/>
                </a:cubicBezTo>
                <a:lnTo>
                  <a:pt x="3282469" y="1479259"/>
                </a:lnTo>
                <a:cubicBezTo>
                  <a:pt x="3311100" y="1482440"/>
                  <a:pt x="3334164" y="1484031"/>
                  <a:pt x="3351661" y="1484031"/>
                </a:cubicBezTo>
                <a:cubicBezTo>
                  <a:pt x="3534580" y="1484031"/>
                  <a:pt x="3699207" y="1436312"/>
                  <a:pt x="3845542" y="1340876"/>
                </a:cubicBezTo>
                <a:cubicBezTo>
                  <a:pt x="3991877" y="1245440"/>
                  <a:pt x="4065045" y="1098310"/>
                  <a:pt x="4065045" y="899485"/>
                </a:cubicBezTo>
                <a:cubicBezTo>
                  <a:pt x="4065045" y="742015"/>
                  <a:pt x="4011760" y="611586"/>
                  <a:pt x="3905190" y="508197"/>
                </a:cubicBezTo>
                <a:cubicBezTo>
                  <a:pt x="3798620" y="404808"/>
                  <a:pt x="3661033" y="353113"/>
                  <a:pt x="3492429" y="353113"/>
                </a:cubicBezTo>
                <a:cubicBezTo>
                  <a:pt x="3325416" y="353113"/>
                  <a:pt x="3186238" y="405603"/>
                  <a:pt x="3074896" y="510583"/>
                </a:cubicBezTo>
                <a:cubicBezTo>
                  <a:pt x="2963554" y="615563"/>
                  <a:pt x="2891977" y="773032"/>
                  <a:pt x="2860165" y="982991"/>
                </a:cubicBezTo>
                <a:lnTo>
                  <a:pt x="2430703" y="906642"/>
                </a:lnTo>
                <a:cubicBezTo>
                  <a:pt x="2483193" y="618744"/>
                  <a:pt x="2602488" y="395662"/>
                  <a:pt x="2788588" y="237397"/>
                </a:cubicBezTo>
                <a:cubicBezTo>
                  <a:pt x="2974688" y="79132"/>
                  <a:pt x="3206121" y="0"/>
                  <a:pt x="3482885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!!数字">
            <a:extLst>
              <a:ext uri="{FF2B5EF4-FFF2-40B4-BE49-F238E27FC236}">
                <a16:creationId xmlns:a16="http://schemas.microsoft.com/office/drawing/2014/main" id="{8E2838F0-A238-4AE5-AADE-3C1676EF9C9E}"/>
              </a:ext>
            </a:extLst>
          </p:cNvPr>
          <p:cNvSpPr/>
          <p:nvPr/>
        </p:nvSpPr>
        <p:spPr>
          <a:xfrm>
            <a:off x="-409901" y="400656"/>
            <a:ext cx="3600000" cy="5040000"/>
          </a:xfrm>
          <a:custGeom>
            <a:avLst/>
            <a:gdLst/>
            <a:ahLst/>
            <a:cxnLst/>
            <a:rect l="l" t="t" r="r" b="b"/>
            <a:pathLst>
              <a:path w="3984445" h="3512046">
                <a:moveTo>
                  <a:pt x="3440459" y="0"/>
                </a:moveTo>
                <a:lnTo>
                  <a:pt x="3984445" y="0"/>
                </a:lnTo>
                <a:lnTo>
                  <a:pt x="3984445" y="3512046"/>
                </a:lnTo>
                <a:lnTo>
                  <a:pt x="3314006" y="3512046"/>
                </a:lnTo>
                <a:lnTo>
                  <a:pt x="3314006" y="985377"/>
                </a:lnTo>
                <a:cubicBezTo>
                  <a:pt x="3069054" y="1214423"/>
                  <a:pt x="2780360" y="1383822"/>
                  <a:pt x="2447924" y="1493574"/>
                </a:cubicBezTo>
                <a:lnTo>
                  <a:pt x="2447924" y="885169"/>
                </a:lnTo>
                <a:cubicBezTo>
                  <a:pt x="2622890" y="827908"/>
                  <a:pt x="2812967" y="719349"/>
                  <a:pt x="3018155" y="559494"/>
                </a:cubicBezTo>
                <a:cubicBezTo>
                  <a:pt x="3223342" y="399639"/>
                  <a:pt x="3364110" y="213141"/>
                  <a:pt x="3440459" y="0"/>
                </a:cubicBezTo>
                <a:close/>
                <a:moveTo>
                  <a:pt x="992534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4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!!数字">
            <a:extLst>
              <a:ext uri="{FF2B5EF4-FFF2-40B4-BE49-F238E27FC236}">
                <a16:creationId xmlns:a16="http://schemas.microsoft.com/office/drawing/2014/main" id="{B5C0711C-9FF1-4945-8F3F-B69AB751F8FB}"/>
              </a:ext>
            </a:extLst>
          </p:cNvPr>
          <p:cNvSpPr txBox="1"/>
          <p:nvPr/>
        </p:nvSpPr>
        <p:spPr>
          <a:xfrm>
            <a:off x="7152000" y="1818000"/>
            <a:ext cx="5040000" cy="5040000"/>
          </a:xfrm>
          <a:custGeom>
            <a:avLst/>
            <a:gdLst/>
            <a:ahLst/>
            <a:cxnLst/>
            <a:rect l="l" t="t" r="r" b="b"/>
            <a:pathLst>
              <a:path w="4663906" h="3512046">
                <a:moveTo>
                  <a:pt x="3762036" y="703841"/>
                </a:moveTo>
                <a:lnTo>
                  <a:pt x="2666907" y="2280921"/>
                </a:lnTo>
                <a:lnTo>
                  <a:pt x="3762036" y="2280921"/>
                </a:lnTo>
                <a:close/>
                <a:moveTo>
                  <a:pt x="3840770" y="14316"/>
                </a:moveTo>
                <a:lnTo>
                  <a:pt x="4191498" y="14316"/>
                </a:lnTo>
                <a:lnTo>
                  <a:pt x="4191498" y="2280921"/>
                </a:lnTo>
                <a:lnTo>
                  <a:pt x="4663906" y="2280921"/>
                </a:lnTo>
                <a:lnTo>
                  <a:pt x="4663906" y="2674595"/>
                </a:lnTo>
                <a:lnTo>
                  <a:pt x="4191498" y="2674595"/>
                </a:lnTo>
                <a:lnTo>
                  <a:pt x="4191498" y="3512046"/>
                </a:lnTo>
                <a:lnTo>
                  <a:pt x="3762036" y="3512046"/>
                </a:lnTo>
                <a:lnTo>
                  <a:pt x="3762036" y="2674595"/>
                </a:lnTo>
                <a:lnTo>
                  <a:pt x="2244603" y="2674595"/>
                </a:lnTo>
                <a:lnTo>
                  <a:pt x="2244603" y="2280921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2652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!!数字">
            <a:extLst>
              <a:ext uri="{FF2B5EF4-FFF2-40B4-BE49-F238E27FC236}">
                <a16:creationId xmlns:a16="http://schemas.microsoft.com/office/drawing/2014/main" id="{93D8FFA0-2BEF-4A23-B26C-2426C5D6873F}"/>
              </a:ext>
            </a:extLst>
          </p:cNvPr>
          <p:cNvSpPr/>
          <p:nvPr/>
        </p:nvSpPr>
        <p:spPr>
          <a:xfrm>
            <a:off x="63674" y="80865"/>
            <a:ext cx="5040000" cy="5040000"/>
          </a:xfrm>
          <a:custGeom>
            <a:avLst/>
            <a:gdLst/>
            <a:ahLst/>
            <a:cxnLst/>
            <a:rect l="l" t="t" r="r" b="b"/>
            <a:pathLst>
              <a:path w="4704466" h="3571694">
                <a:moveTo>
                  <a:pt x="2800517" y="62034"/>
                </a:moveTo>
                <a:lnTo>
                  <a:pt x="4539839" y="62034"/>
                </a:lnTo>
                <a:lnTo>
                  <a:pt x="4539839" y="472408"/>
                </a:lnTo>
                <a:lnTo>
                  <a:pt x="3144087" y="472408"/>
                </a:lnTo>
                <a:lnTo>
                  <a:pt x="2955601" y="1412454"/>
                </a:lnTo>
                <a:cubicBezTo>
                  <a:pt x="3165560" y="1266118"/>
                  <a:pt x="3385859" y="1192950"/>
                  <a:pt x="3616495" y="1192950"/>
                </a:cubicBezTo>
                <a:cubicBezTo>
                  <a:pt x="3921891" y="1192950"/>
                  <a:pt x="4179568" y="1298725"/>
                  <a:pt x="4389527" y="1510275"/>
                </a:cubicBezTo>
                <a:cubicBezTo>
                  <a:pt x="4599487" y="1721825"/>
                  <a:pt x="4704466" y="1993818"/>
                  <a:pt x="4704466" y="2326253"/>
                </a:cubicBezTo>
                <a:cubicBezTo>
                  <a:pt x="4704466" y="2642783"/>
                  <a:pt x="4612211" y="2916366"/>
                  <a:pt x="4427701" y="3147003"/>
                </a:cubicBezTo>
                <a:cubicBezTo>
                  <a:pt x="4203427" y="3430130"/>
                  <a:pt x="3897237" y="3571694"/>
                  <a:pt x="3509130" y="3571694"/>
                </a:cubicBezTo>
                <a:cubicBezTo>
                  <a:pt x="3191010" y="3571694"/>
                  <a:pt x="2931344" y="3482620"/>
                  <a:pt x="2730133" y="3304473"/>
                </a:cubicBezTo>
                <a:cubicBezTo>
                  <a:pt x="2528922" y="3126325"/>
                  <a:pt x="2414001" y="2890121"/>
                  <a:pt x="2385371" y="2595860"/>
                </a:cubicBezTo>
                <a:lnTo>
                  <a:pt x="2836306" y="2557686"/>
                </a:lnTo>
                <a:cubicBezTo>
                  <a:pt x="2869709" y="2777189"/>
                  <a:pt x="2947250" y="2942213"/>
                  <a:pt x="3068931" y="3052760"/>
                </a:cubicBezTo>
                <a:cubicBezTo>
                  <a:pt x="3190612" y="3163307"/>
                  <a:pt x="3337345" y="3218580"/>
                  <a:pt x="3509130" y="3218580"/>
                </a:cubicBezTo>
                <a:cubicBezTo>
                  <a:pt x="3715908" y="3218580"/>
                  <a:pt x="3890874" y="3140641"/>
                  <a:pt x="4034028" y="2984762"/>
                </a:cubicBezTo>
                <a:cubicBezTo>
                  <a:pt x="4177182" y="2828883"/>
                  <a:pt x="4248759" y="2622105"/>
                  <a:pt x="4248759" y="2364428"/>
                </a:cubicBezTo>
                <a:cubicBezTo>
                  <a:pt x="4248759" y="2119475"/>
                  <a:pt x="4179965" y="1926217"/>
                  <a:pt x="4042379" y="1784654"/>
                </a:cubicBezTo>
                <a:cubicBezTo>
                  <a:pt x="3904792" y="1643090"/>
                  <a:pt x="3724657" y="1572309"/>
                  <a:pt x="3501972" y="1572309"/>
                </a:cubicBezTo>
                <a:cubicBezTo>
                  <a:pt x="3363590" y="1572309"/>
                  <a:pt x="3238728" y="1603723"/>
                  <a:pt x="3127386" y="1666552"/>
                </a:cubicBezTo>
                <a:cubicBezTo>
                  <a:pt x="3016044" y="1729380"/>
                  <a:pt x="2928561" y="1810899"/>
                  <a:pt x="2864937" y="1911107"/>
                </a:cubicBezTo>
                <a:lnTo>
                  <a:pt x="2461719" y="1858617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6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!!数字">
            <a:extLst>
              <a:ext uri="{FF2B5EF4-FFF2-40B4-BE49-F238E27FC236}">
                <a16:creationId xmlns:a16="http://schemas.microsoft.com/office/drawing/2014/main" id="{66081CE0-661F-4EEE-B144-4E01A5FBB4F3}"/>
              </a:ext>
            </a:extLst>
          </p:cNvPr>
          <p:cNvSpPr/>
          <p:nvPr/>
        </p:nvSpPr>
        <p:spPr>
          <a:xfrm>
            <a:off x="1733241" y="1958809"/>
            <a:ext cx="4680000" cy="5040000"/>
          </a:xfrm>
          <a:custGeom>
            <a:avLst/>
            <a:gdLst/>
            <a:ahLst/>
            <a:cxnLst/>
            <a:rect l="l" t="t" r="r" b="b"/>
            <a:pathLst>
              <a:path w="4675835" h="3571694">
                <a:moveTo>
                  <a:pt x="3556848" y="1622413"/>
                </a:moveTo>
                <a:cubicBezTo>
                  <a:pt x="3362795" y="1622413"/>
                  <a:pt x="3198168" y="1692001"/>
                  <a:pt x="3062967" y="1831179"/>
                </a:cubicBezTo>
                <a:cubicBezTo>
                  <a:pt x="2927766" y="1970356"/>
                  <a:pt x="2860165" y="2152878"/>
                  <a:pt x="2860165" y="2378743"/>
                </a:cubicBezTo>
                <a:cubicBezTo>
                  <a:pt x="2860165" y="2526669"/>
                  <a:pt x="2891579" y="2668232"/>
                  <a:pt x="2954408" y="2803433"/>
                </a:cubicBezTo>
                <a:cubicBezTo>
                  <a:pt x="3017237" y="2938635"/>
                  <a:pt x="3105118" y="3041626"/>
                  <a:pt x="3218050" y="3112408"/>
                </a:cubicBezTo>
                <a:cubicBezTo>
                  <a:pt x="3330983" y="3183189"/>
                  <a:pt x="3449483" y="3218580"/>
                  <a:pt x="3573550" y="3218580"/>
                </a:cubicBezTo>
                <a:cubicBezTo>
                  <a:pt x="3754878" y="3218580"/>
                  <a:pt x="3910757" y="3145413"/>
                  <a:pt x="4041186" y="2999077"/>
                </a:cubicBezTo>
                <a:cubicBezTo>
                  <a:pt x="4171615" y="2852742"/>
                  <a:pt x="4236830" y="2653917"/>
                  <a:pt x="4236830" y="2402602"/>
                </a:cubicBezTo>
                <a:cubicBezTo>
                  <a:pt x="4236830" y="2160831"/>
                  <a:pt x="4172411" y="1970356"/>
                  <a:pt x="4043572" y="1831179"/>
                </a:cubicBezTo>
                <a:cubicBezTo>
                  <a:pt x="3914733" y="1692001"/>
                  <a:pt x="3752492" y="1622413"/>
                  <a:pt x="3556848" y="1622413"/>
                </a:cubicBezTo>
                <a:close/>
                <a:moveTo>
                  <a:pt x="3621268" y="0"/>
                </a:moveTo>
                <a:cubicBezTo>
                  <a:pt x="3896441" y="0"/>
                  <a:pt x="4121909" y="77144"/>
                  <a:pt x="4297670" y="231432"/>
                </a:cubicBezTo>
                <a:cubicBezTo>
                  <a:pt x="4473432" y="385721"/>
                  <a:pt x="4578809" y="598861"/>
                  <a:pt x="4613802" y="870854"/>
                </a:cubicBezTo>
                <a:lnTo>
                  <a:pt x="4186726" y="904256"/>
                </a:lnTo>
                <a:cubicBezTo>
                  <a:pt x="4148552" y="735653"/>
                  <a:pt x="4094471" y="613177"/>
                  <a:pt x="4024485" y="536828"/>
                </a:cubicBezTo>
                <a:cubicBezTo>
                  <a:pt x="3908371" y="414352"/>
                  <a:pt x="3765217" y="353113"/>
                  <a:pt x="3595023" y="353113"/>
                </a:cubicBezTo>
                <a:cubicBezTo>
                  <a:pt x="3458231" y="353113"/>
                  <a:pt x="3338141" y="391288"/>
                  <a:pt x="3234751" y="467637"/>
                </a:cubicBezTo>
                <a:cubicBezTo>
                  <a:pt x="3099550" y="566254"/>
                  <a:pt x="2992980" y="710203"/>
                  <a:pt x="2915041" y="899485"/>
                </a:cubicBezTo>
                <a:cubicBezTo>
                  <a:pt x="2837101" y="1088766"/>
                  <a:pt x="2796541" y="1358373"/>
                  <a:pt x="2793360" y="1708305"/>
                </a:cubicBezTo>
                <a:cubicBezTo>
                  <a:pt x="2896749" y="1550835"/>
                  <a:pt x="3023202" y="1433926"/>
                  <a:pt x="3172718" y="1357578"/>
                </a:cubicBezTo>
                <a:cubicBezTo>
                  <a:pt x="3322235" y="1281229"/>
                  <a:pt x="3478909" y="1243054"/>
                  <a:pt x="3642741" y="1243054"/>
                </a:cubicBezTo>
                <a:cubicBezTo>
                  <a:pt x="3929049" y="1243054"/>
                  <a:pt x="4172808" y="1348432"/>
                  <a:pt x="4374019" y="1559186"/>
                </a:cubicBezTo>
                <a:cubicBezTo>
                  <a:pt x="4575230" y="1769941"/>
                  <a:pt x="4675835" y="2042331"/>
                  <a:pt x="4675835" y="2376357"/>
                </a:cubicBezTo>
                <a:cubicBezTo>
                  <a:pt x="4675835" y="2595860"/>
                  <a:pt x="4628515" y="2799855"/>
                  <a:pt x="4533874" y="2988341"/>
                </a:cubicBezTo>
                <a:cubicBezTo>
                  <a:pt x="4439234" y="3176827"/>
                  <a:pt x="4309202" y="3321174"/>
                  <a:pt x="4143780" y="3421382"/>
                </a:cubicBezTo>
                <a:cubicBezTo>
                  <a:pt x="3978357" y="3521590"/>
                  <a:pt x="3790667" y="3571694"/>
                  <a:pt x="3580707" y="3571694"/>
                </a:cubicBezTo>
                <a:cubicBezTo>
                  <a:pt x="3222822" y="3571694"/>
                  <a:pt x="2930947" y="3440071"/>
                  <a:pt x="2705081" y="3176827"/>
                </a:cubicBezTo>
                <a:cubicBezTo>
                  <a:pt x="2479216" y="2913583"/>
                  <a:pt x="2366284" y="2479746"/>
                  <a:pt x="2366284" y="1875318"/>
                </a:cubicBezTo>
                <a:cubicBezTo>
                  <a:pt x="2366284" y="1199313"/>
                  <a:pt x="2491146" y="707817"/>
                  <a:pt x="2740870" y="400831"/>
                </a:cubicBezTo>
                <a:cubicBezTo>
                  <a:pt x="2958782" y="133610"/>
                  <a:pt x="3252248" y="0"/>
                  <a:pt x="3621268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!!数字">
            <a:extLst>
              <a:ext uri="{FF2B5EF4-FFF2-40B4-BE49-F238E27FC236}">
                <a16:creationId xmlns:a16="http://schemas.microsoft.com/office/drawing/2014/main" id="{75A71C41-97EC-4607-8CC9-49A85CC85A26}"/>
              </a:ext>
            </a:extLst>
          </p:cNvPr>
          <p:cNvSpPr/>
          <p:nvPr/>
        </p:nvSpPr>
        <p:spPr>
          <a:xfrm>
            <a:off x="5588131" y="80865"/>
            <a:ext cx="4320000" cy="5040000"/>
          </a:xfrm>
          <a:custGeom>
            <a:avLst/>
            <a:gdLst/>
            <a:ahLst/>
            <a:cxnLst/>
            <a:rect l="l" t="t" r="r" b="b"/>
            <a:pathLst>
              <a:path w="4678221" h="3512046">
                <a:moveTo>
                  <a:pt x="2414002" y="59648"/>
                </a:moveTo>
                <a:lnTo>
                  <a:pt x="4678221" y="59648"/>
                </a:lnTo>
                <a:lnTo>
                  <a:pt x="4678221" y="393674"/>
                </a:lnTo>
                <a:cubicBezTo>
                  <a:pt x="4455538" y="630673"/>
                  <a:pt x="4234842" y="945612"/>
                  <a:pt x="4016134" y="1338490"/>
                </a:cubicBezTo>
                <a:cubicBezTo>
                  <a:pt x="3797426" y="1731369"/>
                  <a:pt x="3628425" y="2135381"/>
                  <a:pt x="3509130" y="2550528"/>
                </a:cubicBezTo>
                <a:cubicBezTo>
                  <a:pt x="3423238" y="2843198"/>
                  <a:pt x="3368362" y="3163705"/>
                  <a:pt x="3344503" y="3512046"/>
                </a:cubicBezTo>
                <a:lnTo>
                  <a:pt x="2903111" y="3512046"/>
                </a:lnTo>
                <a:cubicBezTo>
                  <a:pt x="2907883" y="3236872"/>
                  <a:pt x="2961963" y="2904437"/>
                  <a:pt x="3065352" y="2514739"/>
                </a:cubicBezTo>
                <a:cubicBezTo>
                  <a:pt x="3168742" y="2125042"/>
                  <a:pt x="3317065" y="1749263"/>
                  <a:pt x="3510323" y="1387401"/>
                </a:cubicBezTo>
                <a:cubicBezTo>
                  <a:pt x="3703581" y="1025540"/>
                  <a:pt x="3909166" y="720542"/>
                  <a:pt x="4127078" y="472408"/>
                </a:cubicBezTo>
                <a:lnTo>
                  <a:pt x="2414002" y="472408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2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BC4BF4-0DCE-0044-7E21-6ECEDA2FD98F}"/>
              </a:ext>
            </a:extLst>
          </p:cNvPr>
          <p:cNvSpPr txBox="1"/>
          <p:nvPr/>
        </p:nvSpPr>
        <p:spPr>
          <a:xfrm>
            <a:off x="1146313" y="1151484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敬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897528-1362-82E1-781A-4E801E998D63}"/>
              </a:ext>
            </a:extLst>
          </p:cNvPr>
          <p:cNvSpPr txBox="1"/>
          <p:nvPr/>
        </p:nvSpPr>
        <p:spPr>
          <a:xfrm>
            <a:off x="3566963" y="165131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拜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227F87-49B4-6A03-0695-5DA7E03BFCC0}"/>
              </a:ext>
            </a:extLst>
          </p:cNvPr>
          <p:cNvSpPr txBox="1"/>
          <p:nvPr/>
        </p:nvSpPr>
        <p:spPr>
          <a:xfrm>
            <a:off x="6096000" y="1642704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赞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E960B2-15D4-4072-2EE4-8BCFA5BC4D78}"/>
              </a:ext>
            </a:extLst>
          </p:cNvPr>
          <p:cNvSpPr txBox="1"/>
          <p:nvPr/>
        </p:nvSpPr>
        <p:spPr>
          <a:xfrm>
            <a:off x="8506984" y="1176416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美</a:t>
            </a:r>
          </a:p>
        </p:txBody>
      </p:sp>
      <p:pic>
        <p:nvPicPr>
          <p:cNvPr id="8" name="2月19日">
            <a:hlinkClick r:id="" action="ppaction://media"/>
            <a:extLst>
              <a:ext uri="{FF2B5EF4-FFF2-40B4-BE49-F238E27FC236}">
                <a16:creationId xmlns:a16="http://schemas.microsoft.com/office/drawing/2014/main" id="{E1FE415B-263D-9D04-26B3-239F469525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252" y="4459822"/>
            <a:ext cx="3763183" cy="2110196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7671627C-C21F-A812-C2FE-FC5E01DA0148}"/>
              </a:ext>
            </a:extLst>
          </p:cNvPr>
          <p:cNvSpPr txBox="1"/>
          <p:nvPr/>
        </p:nvSpPr>
        <p:spPr bwMode="auto">
          <a:xfrm>
            <a:off x="2954615" y="4352927"/>
            <a:ext cx="5725559" cy="662361"/>
          </a:xfrm>
          <a:prstGeom prst="rect">
            <a:avLst/>
          </a:prstGeom>
          <a:noFill/>
          <a:effectLst>
            <a:outerShdw blurRad="50800" dist="50800" dir="5400000" sx="50000" sy="50000" algn="ctr" rotWithShape="0">
              <a:srgbClr val="000000">
                <a:alpha val="85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 sz="12000" b="1" kern="5000" spc="-500">
                <a:gradFill>
                  <a:gsLst>
                    <a:gs pos="78000">
                      <a:srgbClr val="54E1F4"/>
                    </a:gs>
                    <a:gs pos="42000">
                      <a:srgbClr val="52F3F0"/>
                    </a:gs>
                    <a:gs pos="90000">
                      <a:srgbClr val="55DAF6"/>
                    </a:gs>
                    <a:gs pos="100000">
                      <a:srgbClr val="00C5F3"/>
                    </a:gs>
                  </a:gsLst>
                  <a:lin ang="5400000" scaled="1"/>
                </a:gradFill>
                <a:latin typeface="Arial Black" panose="020B0A04020102020204" charset="0"/>
                <a:ea typeface="Arial Black" panose="020B0A04020102020204" charset="0"/>
                <a:cs typeface="Arial Black" panose="020B0A0402010202020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华文中宋" panose="02010600040101010101" charset="-122"/>
                <a:ea typeface="华文中宋" panose="02010600040101010101" charset="-122"/>
                <a:cs typeface="微软雅黑" panose="020B0503020204020204" pitchFamily="34" charset="-122"/>
              </a:rPr>
              <a:t>诗歌曲目：《</a:t>
            </a:r>
            <a:r>
              <a: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华文中宋" panose="02010600040101010101" charset="-122"/>
                <a:ea typeface="华文中宋" panose="02010600040101010101" charset="-122"/>
                <a:cs typeface="微软雅黑" panose="020B0503020204020204" pitchFamily="34" charset="-122"/>
                <a:sym typeface="+mn-ea"/>
              </a:rPr>
              <a:t>立定心志</a:t>
            </a:r>
            <a:r>
              <a: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华文中宋" panose="02010600040101010101" charset="-122"/>
                <a:ea typeface="华文中宋" panose="02010600040101010101" charset="-122"/>
                <a:cs typeface="微软雅黑" panose="020B0503020204020204" pitchFamily="34" charset="-122"/>
              </a:rPr>
              <a:t>》《</a:t>
            </a:r>
            <a:r>
              <a:rPr lang="zh-CN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华文中宋" panose="02010600040101010101" charset="-122"/>
                <a:ea typeface="华文中宋" panose="02010600040101010101" charset="-122"/>
                <a:cs typeface="微软雅黑" panose="020B0503020204020204" pitchFamily="34" charset="-122"/>
                <a:sym typeface="+mn-ea"/>
              </a:rPr>
              <a:t>盟约</a:t>
            </a:r>
            <a:r>
              <a:rPr lang="zh-CN" altLang="en-US" sz="28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华文中宋" panose="02010600040101010101" charset="-122"/>
                <a:ea typeface="华文中宋" panose="02010600040101010101" charset="-122"/>
                <a:cs typeface="微软雅黑" panose="020B0503020204020204" pitchFamily="34" charset="-122"/>
                <a:sym typeface="+mn-ea"/>
              </a:rPr>
              <a:t>》</a:t>
            </a:r>
          </a:p>
        </p:txBody>
      </p:sp>
      <p:pic>
        <p:nvPicPr>
          <p:cNvPr id="7" name="11月8日">
            <a:hlinkClick r:id="" action="ppaction://media"/>
            <a:extLst>
              <a:ext uri="{FF2B5EF4-FFF2-40B4-BE49-F238E27FC236}">
                <a16:creationId xmlns:a16="http://schemas.microsoft.com/office/drawing/2014/main" id="{3E50028E-AF74-4FB6-9DE0-3CE84C88903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44806" y="4360237"/>
            <a:ext cx="3841862" cy="2161047"/>
          </a:xfrm>
          <a:prstGeom prst="rect">
            <a:avLst/>
          </a:prstGeom>
        </p:spPr>
      </p:pic>
      <p:sp>
        <p:nvSpPr>
          <p:cNvPr id="12" name="!!数字">
            <a:extLst>
              <a:ext uri="{FF2B5EF4-FFF2-40B4-BE49-F238E27FC236}">
                <a16:creationId xmlns:a16="http://schemas.microsoft.com/office/drawing/2014/main" id="{9738DAFC-E053-4B47-94E5-42FD804BF7A4}"/>
              </a:ext>
            </a:extLst>
          </p:cNvPr>
          <p:cNvSpPr/>
          <p:nvPr/>
        </p:nvSpPr>
        <p:spPr>
          <a:xfrm>
            <a:off x="4709620" y="369199"/>
            <a:ext cx="1620000" cy="5040000"/>
          </a:xfrm>
          <a:custGeom>
            <a:avLst/>
            <a:gdLst/>
            <a:ahLst/>
            <a:cxnLst/>
            <a:rect l="l" t="t" r="r" b="b"/>
            <a:pathLst>
              <a:path w="1288387" h="3512046">
                <a:moveTo>
                  <a:pt x="1011623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3" y="0"/>
                </a:cubicBezTo>
                <a:close/>
              </a:path>
            </a:pathLst>
          </a:custGeom>
          <a:blipFill dpi="0" rotWithShape="1">
            <a:blip r:embed="rId9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1593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1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2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0C1324A-4EB8-0C4F-4F63-77FF64F353E9}"/>
              </a:ext>
            </a:extLst>
          </p:cNvPr>
          <p:cNvSpPr txBox="1"/>
          <p:nvPr/>
        </p:nvSpPr>
        <p:spPr>
          <a:xfrm>
            <a:off x="1097642" y="20509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开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BFB2F04-0FF0-9505-7B1E-B60089089697}"/>
              </a:ext>
            </a:extLst>
          </p:cNvPr>
          <p:cNvSpPr txBox="1"/>
          <p:nvPr/>
        </p:nvSpPr>
        <p:spPr>
          <a:xfrm>
            <a:off x="3840334" y="1547556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F080FDB-B4CA-7CDB-4C26-31C1638C77DC}"/>
              </a:ext>
            </a:extLst>
          </p:cNvPr>
          <p:cNvSpPr txBox="1"/>
          <p:nvPr/>
        </p:nvSpPr>
        <p:spPr>
          <a:xfrm>
            <a:off x="6018483" y="1642704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41B2B7-0A7B-DCCF-7570-B0D664D5845C}"/>
              </a:ext>
            </a:extLst>
          </p:cNvPr>
          <p:cNvSpPr txBox="1"/>
          <p:nvPr/>
        </p:nvSpPr>
        <p:spPr>
          <a:xfrm>
            <a:off x="8761175" y="2103786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告</a:t>
            </a:r>
          </a:p>
        </p:txBody>
      </p:sp>
      <p:sp>
        <p:nvSpPr>
          <p:cNvPr id="10" name="!!数字">
            <a:extLst>
              <a:ext uri="{FF2B5EF4-FFF2-40B4-BE49-F238E27FC236}">
                <a16:creationId xmlns:a16="http://schemas.microsoft.com/office/drawing/2014/main" id="{E9F6FB70-5C8A-462C-B29C-E73A2F699A69}"/>
              </a:ext>
            </a:extLst>
          </p:cNvPr>
          <p:cNvSpPr/>
          <p:nvPr/>
        </p:nvSpPr>
        <p:spPr>
          <a:xfrm>
            <a:off x="992353" y="1201256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12320" h="3512046">
                <a:moveTo>
                  <a:pt x="1217192" y="0"/>
                </a:moveTo>
                <a:cubicBezTo>
                  <a:pt x="1552808" y="0"/>
                  <a:pt x="1818439" y="93050"/>
                  <a:pt x="2014082" y="279151"/>
                </a:cubicBezTo>
                <a:cubicBezTo>
                  <a:pt x="2209726" y="465251"/>
                  <a:pt x="2307548" y="695888"/>
                  <a:pt x="2307548" y="971062"/>
                </a:cubicBezTo>
                <a:cubicBezTo>
                  <a:pt x="2307548" y="1111035"/>
                  <a:pt x="2278917" y="1248621"/>
                  <a:pt x="2221656" y="1383822"/>
                </a:cubicBezTo>
                <a:cubicBezTo>
                  <a:pt x="2164394" y="1519023"/>
                  <a:pt x="2069356" y="1661382"/>
                  <a:pt x="1936541" y="1810899"/>
                </a:cubicBezTo>
                <a:cubicBezTo>
                  <a:pt x="1803725" y="1960415"/>
                  <a:pt x="1583030" y="2165603"/>
                  <a:pt x="1274453" y="2426461"/>
                </a:cubicBezTo>
                <a:cubicBezTo>
                  <a:pt x="1016776" y="2642783"/>
                  <a:pt x="851354" y="2789516"/>
                  <a:pt x="778186" y="2866660"/>
                </a:cubicBezTo>
                <a:cubicBezTo>
                  <a:pt x="705019" y="2943804"/>
                  <a:pt x="644575" y="3021346"/>
                  <a:pt x="596857" y="3099285"/>
                </a:cubicBezTo>
                <a:lnTo>
                  <a:pt x="2312320" y="3099285"/>
                </a:lnTo>
                <a:lnTo>
                  <a:pt x="2312320" y="3512046"/>
                </a:lnTo>
                <a:lnTo>
                  <a:pt x="382" y="3512046"/>
                </a:lnTo>
                <a:cubicBezTo>
                  <a:pt x="-2799" y="3408657"/>
                  <a:pt x="13902" y="3309245"/>
                  <a:pt x="50487" y="3213809"/>
                </a:cubicBezTo>
                <a:cubicBezTo>
                  <a:pt x="109338" y="3056339"/>
                  <a:pt x="203581" y="2901255"/>
                  <a:pt x="333215" y="2748558"/>
                </a:cubicBezTo>
                <a:cubicBezTo>
                  <a:pt x="462849" y="2595860"/>
                  <a:pt x="650143" y="2419303"/>
                  <a:pt x="895095" y="2218888"/>
                </a:cubicBezTo>
                <a:cubicBezTo>
                  <a:pt x="1275248" y="1907130"/>
                  <a:pt x="1532130" y="1660189"/>
                  <a:pt x="1665741" y="1478066"/>
                </a:cubicBezTo>
                <a:cubicBezTo>
                  <a:pt x="1799351" y="1295942"/>
                  <a:pt x="1866156" y="1123759"/>
                  <a:pt x="1866156" y="961518"/>
                </a:cubicBezTo>
                <a:cubicBezTo>
                  <a:pt x="1866156" y="791324"/>
                  <a:pt x="1805316" y="647772"/>
                  <a:pt x="1683635" y="530863"/>
                </a:cubicBezTo>
                <a:cubicBezTo>
                  <a:pt x="1561954" y="413954"/>
                  <a:pt x="1403292" y="355499"/>
                  <a:pt x="1207648" y="355499"/>
                </a:cubicBezTo>
                <a:cubicBezTo>
                  <a:pt x="1000870" y="355499"/>
                  <a:pt x="835448" y="417533"/>
                  <a:pt x="711381" y="541600"/>
                </a:cubicBezTo>
                <a:cubicBezTo>
                  <a:pt x="587314" y="665666"/>
                  <a:pt x="524485" y="837451"/>
                  <a:pt x="522894" y="1056954"/>
                </a:cubicBezTo>
                <a:lnTo>
                  <a:pt x="81503" y="1011622"/>
                </a:lnTo>
                <a:cubicBezTo>
                  <a:pt x="111724" y="682368"/>
                  <a:pt x="225452" y="431451"/>
                  <a:pt x="422687" y="258870"/>
                </a:cubicBezTo>
                <a:cubicBezTo>
                  <a:pt x="619921" y="86290"/>
                  <a:pt x="884756" y="0"/>
                  <a:pt x="121719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761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E2BF4-0D95-D41F-AD9A-200481C6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F9AD04C6-0A42-4835-B37C-AAE6DF37F667}"/>
              </a:ext>
            </a:extLst>
          </p:cNvPr>
          <p:cNvSpPr txBox="1"/>
          <p:nvPr/>
        </p:nvSpPr>
        <p:spPr>
          <a:xfrm>
            <a:off x="3736572" y="159525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习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3CF95F-0941-4669-9EB0-B86D690BA36D}"/>
              </a:ext>
            </a:extLst>
          </p:cNvPr>
          <p:cNvSpPr txBox="1"/>
          <p:nvPr/>
        </p:nvSpPr>
        <p:spPr>
          <a:xfrm>
            <a:off x="5589153" y="208528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E171F59-8571-4C54-A1C7-0DCCA4888EC8}"/>
              </a:ext>
            </a:extLst>
          </p:cNvPr>
          <p:cNvSpPr txBox="1"/>
          <p:nvPr/>
        </p:nvSpPr>
        <p:spPr>
          <a:xfrm>
            <a:off x="8121445" y="1595253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频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2CEC39-D5FA-4D75-B3DF-342FEC89D949}"/>
              </a:ext>
            </a:extLst>
          </p:cNvPr>
          <p:cNvSpPr txBox="1"/>
          <p:nvPr/>
        </p:nvSpPr>
        <p:spPr>
          <a:xfrm>
            <a:off x="1371330" y="2512880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学</a:t>
            </a:r>
          </a:p>
        </p:txBody>
      </p:sp>
      <p:sp>
        <p:nvSpPr>
          <p:cNvPr id="11" name="!!数字">
            <a:extLst>
              <a:ext uri="{FF2B5EF4-FFF2-40B4-BE49-F238E27FC236}">
                <a16:creationId xmlns:a16="http://schemas.microsoft.com/office/drawing/2014/main" id="{0F17562D-1827-4FAC-A5AD-E8FD1C7550F6}"/>
              </a:ext>
            </a:extLst>
          </p:cNvPr>
          <p:cNvSpPr/>
          <p:nvPr/>
        </p:nvSpPr>
        <p:spPr>
          <a:xfrm>
            <a:off x="6096000" y="1030102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23867" h="3571694">
                <a:moveTo>
                  <a:pt x="1128531" y="0"/>
                </a:moveTo>
                <a:cubicBezTo>
                  <a:pt x="1457785" y="0"/>
                  <a:pt x="1721825" y="104980"/>
                  <a:pt x="1920650" y="314939"/>
                </a:cubicBezTo>
                <a:cubicBezTo>
                  <a:pt x="2084482" y="486724"/>
                  <a:pt x="2166398" y="680777"/>
                  <a:pt x="2166398" y="897099"/>
                </a:cubicBezTo>
                <a:cubicBezTo>
                  <a:pt x="2166398" y="1204085"/>
                  <a:pt x="1998589" y="1449037"/>
                  <a:pt x="1662972" y="1631956"/>
                </a:cubicBezTo>
                <a:cubicBezTo>
                  <a:pt x="1863388" y="1674903"/>
                  <a:pt x="2023641" y="1771134"/>
                  <a:pt x="2143731" y="1920650"/>
                </a:cubicBezTo>
                <a:cubicBezTo>
                  <a:pt x="2263822" y="2070167"/>
                  <a:pt x="2323867" y="2250700"/>
                  <a:pt x="2323867" y="2462250"/>
                </a:cubicBezTo>
                <a:cubicBezTo>
                  <a:pt x="2323867" y="2769236"/>
                  <a:pt x="2211730" y="3030889"/>
                  <a:pt x="1987455" y="3247211"/>
                </a:cubicBezTo>
                <a:cubicBezTo>
                  <a:pt x="1763180" y="3463533"/>
                  <a:pt x="1484030" y="3571694"/>
                  <a:pt x="1150004" y="3571694"/>
                </a:cubicBezTo>
                <a:cubicBezTo>
                  <a:pt x="833474" y="3571694"/>
                  <a:pt x="571025" y="3480632"/>
                  <a:pt x="362657" y="3298508"/>
                </a:cubicBezTo>
                <a:cubicBezTo>
                  <a:pt x="154288" y="3116384"/>
                  <a:pt x="33402" y="2878192"/>
                  <a:pt x="0" y="2583931"/>
                </a:cubicBezTo>
                <a:lnTo>
                  <a:pt x="648965" y="2505196"/>
                </a:lnTo>
                <a:cubicBezTo>
                  <a:pt x="669642" y="2670618"/>
                  <a:pt x="725313" y="2797071"/>
                  <a:pt x="815978" y="2884554"/>
                </a:cubicBezTo>
                <a:cubicBezTo>
                  <a:pt x="906642" y="2972038"/>
                  <a:pt x="1016393" y="3015779"/>
                  <a:pt x="1145232" y="3015779"/>
                </a:cubicBezTo>
                <a:cubicBezTo>
                  <a:pt x="1283614" y="3015779"/>
                  <a:pt x="1400126" y="2963289"/>
                  <a:pt x="1494766" y="2858309"/>
                </a:cubicBezTo>
                <a:cubicBezTo>
                  <a:pt x="1589407" y="2753330"/>
                  <a:pt x="1636728" y="2611766"/>
                  <a:pt x="1636728" y="2433619"/>
                </a:cubicBezTo>
                <a:cubicBezTo>
                  <a:pt x="1636728" y="2265015"/>
                  <a:pt x="1591395" y="2131405"/>
                  <a:pt x="1500731" y="2032787"/>
                </a:cubicBezTo>
                <a:cubicBezTo>
                  <a:pt x="1410067" y="1934170"/>
                  <a:pt x="1299520" y="1884862"/>
                  <a:pt x="1169091" y="1884862"/>
                </a:cubicBezTo>
                <a:cubicBezTo>
                  <a:pt x="1083199" y="1884862"/>
                  <a:pt x="980605" y="1901563"/>
                  <a:pt x="861310" y="1934966"/>
                </a:cubicBezTo>
                <a:lnTo>
                  <a:pt x="935273" y="1388595"/>
                </a:lnTo>
                <a:cubicBezTo>
                  <a:pt x="1116601" y="1393366"/>
                  <a:pt x="1254983" y="1353999"/>
                  <a:pt x="1350419" y="1270492"/>
                </a:cubicBezTo>
                <a:cubicBezTo>
                  <a:pt x="1445856" y="1186986"/>
                  <a:pt x="1493574" y="1076042"/>
                  <a:pt x="1493574" y="937659"/>
                </a:cubicBezTo>
                <a:cubicBezTo>
                  <a:pt x="1493574" y="819955"/>
                  <a:pt x="1458580" y="726109"/>
                  <a:pt x="1388594" y="656123"/>
                </a:cubicBezTo>
                <a:cubicBezTo>
                  <a:pt x="1318607" y="586137"/>
                  <a:pt x="1225557" y="551143"/>
                  <a:pt x="1109443" y="551143"/>
                </a:cubicBezTo>
                <a:cubicBezTo>
                  <a:pt x="994920" y="551143"/>
                  <a:pt x="897098" y="590908"/>
                  <a:pt x="815978" y="670438"/>
                </a:cubicBezTo>
                <a:cubicBezTo>
                  <a:pt x="734857" y="749968"/>
                  <a:pt x="685548" y="866082"/>
                  <a:pt x="668052" y="1018780"/>
                </a:cubicBezTo>
                <a:lnTo>
                  <a:pt x="50104" y="913800"/>
                </a:lnTo>
                <a:cubicBezTo>
                  <a:pt x="93050" y="702250"/>
                  <a:pt x="157867" y="533249"/>
                  <a:pt x="244554" y="406796"/>
                </a:cubicBezTo>
                <a:cubicBezTo>
                  <a:pt x="331242" y="280343"/>
                  <a:pt x="452128" y="180931"/>
                  <a:pt x="607211" y="108559"/>
                </a:cubicBezTo>
                <a:cubicBezTo>
                  <a:pt x="762295" y="36186"/>
                  <a:pt x="936068" y="0"/>
                  <a:pt x="1128531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564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E2BF4-0D95-D41F-AD9A-200481C6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F9AD04C6-0A42-4835-B37C-AAE6DF37F667}"/>
              </a:ext>
            </a:extLst>
          </p:cNvPr>
          <p:cNvSpPr txBox="1"/>
          <p:nvPr/>
        </p:nvSpPr>
        <p:spPr>
          <a:xfrm>
            <a:off x="3736572" y="159525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3CF95F-0941-4669-9EB0-B86D690BA36D}"/>
              </a:ext>
            </a:extLst>
          </p:cNvPr>
          <p:cNvSpPr txBox="1"/>
          <p:nvPr/>
        </p:nvSpPr>
        <p:spPr>
          <a:xfrm>
            <a:off x="5589153" y="208528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E171F59-8571-4C54-A1C7-0DCCA4888EC8}"/>
              </a:ext>
            </a:extLst>
          </p:cNvPr>
          <p:cNvSpPr txBox="1"/>
          <p:nvPr/>
        </p:nvSpPr>
        <p:spPr>
          <a:xfrm>
            <a:off x="7809644" y="1794416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顾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2CEC39-D5FA-4D75-B3DF-342FEC89D949}"/>
              </a:ext>
            </a:extLst>
          </p:cNvPr>
          <p:cNvSpPr txBox="1"/>
          <p:nvPr/>
        </p:nvSpPr>
        <p:spPr>
          <a:xfrm>
            <a:off x="1371330" y="2512880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课</a:t>
            </a:r>
          </a:p>
        </p:txBody>
      </p:sp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E5D18548-699D-4317-B0C4-C27092381A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541102"/>
              </p:ext>
            </p:extLst>
          </p:nvPr>
        </p:nvGraphicFramePr>
        <p:xfrm>
          <a:off x="8611437" y="4878342"/>
          <a:ext cx="3580563" cy="2014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Presentation" r:id="rId4" imgW="6095975" imgH="3429123" progId="PowerPoint.Show.12">
                  <p:embed/>
                </p:oleObj>
              </mc:Choice>
              <mc:Fallback>
                <p:oleObj name="Presentation" r:id="rId4" imgW="6095975" imgH="3429123" progId="PowerPoint.Show.12">
                  <p:embed/>
                  <p:pic>
                    <p:nvPicPr>
                      <p:cNvPr id="2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E5D18548-699D-4317-B0C4-C27092381A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11437" y="4878342"/>
                        <a:ext cx="3580563" cy="2014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!!数字">
            <a:extLst>
              <a:ext uri="{FF2B5EF4-FFF2-40B4-BE49-F238E27FC236}">
                <a16:creationId xmlns:a16="http://schemas.microsoft.com/office/drawing/2014/main" id="{8DD7669E-20D3-4778-AFA6-BAED89613278}"/>
              </a:ext>
            </a:extLst>
          </p:cNvPr>
          <p:cNvSpPr/>
          <p:nvPr/>
        </p:nvSpPr>
        <p:spPr>
          <a:xfrm>
            <a:off x="1166532" y="1307003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514739" h="3512046">
                <a:moveTo>
                  <a:pt x="1431540" y="1023552"/>
                </a:moveTo>
                <a:lnTo>
                  <a:pt x="627491" y="2218888"/>
                </a:lnTo>
                <a:lnTo>
                  <a:pt x="1431540" y="2218888"/>
                </a:lnTo>
                <a:close/>
                <a:moveTo>
                  <a:pt x="1517432" y="0"/>
                </a:moveTo>
                <a:lnTo>
                  <a:pt x="2080505" y="0"/>
                </a:lnTo>
                <a:lnTo>
                  <a:pt x="2080505" y="2218888"/>
                </a:lnTo>
                <a:lnTo>
                  <a:pt x="2514739" y="2218888"/>
                </a:lnTo>
                <a:lnTo>
                  <a:pt x="2514739" y="2808205"/>
                </a:lnTo>
                <a:lnTo>
                  <a:pt x="2080505" y="2808205"/>
                </a:lnTo>
                <a:lnTo>
                  <a:pt x="2080505" y="3512046"/>
                </a:lnTo>
                <a:lnTo>
                  <a:pt x="1431540" y="3512046"/>
                </a:lnTo>
                <a:lnTo>
                  <a:pt x="1431540" y="2808205"/>
                </a:lnTo>
                <a:lnTo>
                  <a:pt x="0" y="2808205"/>
                </a:lnTo>
                <a:lnTo>
                  <a:pt x="0" y="2221274"/>
                </a:lnTo>
                <a:close/>
              </a:path>
            </a:pathLst>
          </a:custGeom>
          <a:blipFill dpi="0" rotWithShape="1">
            <a:blip r:embed="rId6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017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338506" y="1595253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736572" y="159525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经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789129" y="2472149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000562" y="2347076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龙</a:t>
            </a:r>
          </a:p>
        </p:txBody>
      </p:sp>
      <p:sp>
        <p:nvSpPr>
          <p:cNvPr id="9" name="!!数字">
            <a:extLst>
              <a:ext uri="{FF2B5EF4-FFF2-40B4-BE49-F238E27FC236}">
                <a16:creationId xmlns:a16="http://schemas.microsoft.com/office/drawing/2014/main" id="{733355AD-CF36-42CA-89A9-CF278BD1334B}"/>
              </a:ext>
            </a:extLst>
          </p:cNvPr>
          <p:cNvSpPr/>
          <p:nvPr/>
        </p:nvSpPr>
        <p:spPr>
          <a:xfrm>
            <a:off x="7814589" y="500758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52498" h="3509661">
                <a:moveTo>
                  <a:pt x="424691" y="0"/>
                </a:moveTo>
                <a:lnTo>
                  <a:pt x="2197415" y="0"/>
                </a:lnTo>
                <a:lnTo>
                  <a:pt x="2197415" y="627492"/>
                </a:lnTo>
                <a:lnTo>
                  <a:pt x="932887" y="627492"/>
                </a:lnTo>
                <a:lnTo>
                  <a:pt x="827908" y="1221582"/>
                </a:lnTo>
                <a:cubicBezTo>
                  <a:pt x="977424" y="1146823"/>
                  <a:pt x="1130122" y="1109444"/>
                  <a:pt x="1286001" y="1109444"/>
                </a:cubicBezTo>
                <a:cubicBezTo>
                  <a:pt x="1583443" y="1109444"/>
                  <a:pt x="1835553" y="1217605"/>
                  <a:pt x="2042331" y="1433927"/>
                </a:cubicBezTo>
                <a:cubicBezTo>
                  <a:pt x="2249109" y="1650248"/>
                  <a:pt x="2352498" y="1930989"/>
                  <a:pt x="2352498" y="2276150"/>
                </a:cubicBezTo>
                <a:cubicBezTo>
                  <a:pt x="2352498" y="2564048"/>
                  <a:pt x="2268992" y="2820930"/>
                  <a:pt x="2101979" y="3046796"/>
                </a:cubicBezTo>
                <a:cubicBezTo>
                  <a:pt x="1874523" y="3355372"/>
                  <a:pt x="1558789" y="3509661"/>
                  <a:pt x="1154776" y="3509661"/>
                </a:cubicBezTo>
                <a:cubicBezTo>
                  <a:pt x="831884" y="3509661"/>
                  <a:pt x="568640" y="3422973"/>
                  <a:pt x="365043" y="3249597"/>
                </a:cubicBezTo>
                <a:cubicBezTo>
                  <a:pt x="161446" y="3076222"/>
                  <a:pt x="39765" y="2843199"/>
                  <a:pt x="0" y="2550528"/>
                </a:cubicBezTo>
                <a:lnTo>
                  <a:pt x="668052" y="2481337"/>
                </a:lnTo>
                <a:cubicBezTo>
                  <a:pt x="687140" y="2632444"/>
                  <a:pt x="743606" y="2752137"/>
                  <a:pt x="837451" y="2840415"/>
                </a:cubicBezTo>
                <a:cubicBezTo>
                  <a:pt x="931297" y="2928694"/>
                  <a:pt x="1039458" y="2972833"/>
                  <a:pt x="1161934" y="2972833"/>
                </a:cubicBezTo>
                <a:cubicBezTo>
                  <a:pt x="1301907" y="2972833"/>
                  <a:pt x="1420407" y="2915969"/>
                  <a:pt x="1517433" y="2802241"/>
                </a:cubicBezTo>
                <a:cubicBezTo>
                  <a:pt x="1614460" y="2688513"/>
                  <a:pt x="1662973" y="2517126"/>
                  <a:pt x="1662973" y="2288079"/>
                </a:cubicBezTo>
                <a:cubicBezTo>
                  <a:pt x="1662973" y="2073348"/>
                  <a:pt x="1614857" y="1912300"/>
                  <a:pt x="1518626" y="1804934"/>
                </a:cubicBezTo>
                <a:cubicBezTo>
                  <a:pt x="1422395" y="1697569"/>
                  <a:pt x="1297135" y="1643886"/>
                  <a:pt x="1142847" y="1643886"/>
                </a:cubicBezTo>
                <a:cubicBezTo>
                  <a:pt x="950384" y="1643886"/>
                  <a:pt x="777804" y="1728983"/>
                  <a:pt x="625106" y="1899177"/>
                </a:cubicBezTo>
                <a:lnTo>
                  <a:pt x="81121" y="1820443"/>
                </a:ln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111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107745" y="1146697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夫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850437" y="114669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妻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731620" y="205876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576487" y="196003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155B77-6F8A-4EFD-863B-472C7F295DCE}"/>
              </a:ext>
            </a:extLst>
          </p:cNvPr>
          <p:cNvSpPr txBox="1"/>
          <p:nvPr/>
        </p:nvSpPr>
        <p:spPr>
          <a:xfrm>
            <a:off x="2560393" y="4509199"/>
            <a:ext cx="6719260" cy="941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我对婚姻的承诺</a:t>
            </a:r>
            <a:endParaRPr lang="en-US" altLang="zh-CN" sz="2400" spc="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（献花</a:t>
            </a:r>
            <a:r>
              <a:rPr lang="en-US" altLang="zh-CN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赠礼物、背诵承诺、妻子分享、弟兄分享）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F5D8E3-C636-4175-A837-587437D7C34E}"/>
              </a:ext>
            </a:extLst>
          </p:cNvPr>
          <p:cNvSpPr txBox="1"/>
          <p:nvPr/>
        </p:nvSpPr>
        <p:spPr>
          <a:xfrm>
            <a:off x="4919145" y="3986149"/>
            <a:ext cx="2668904" cy="565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弟兄 </a:t>
            </a:r>
            <a:r>
              <a:rPr lang="en-US" altLang="zh-CN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&amp; </a:t>
            </a:r>
            <a:r>
              <a:rPr lang="zh-CN" alt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姐妹</a:t>
            </a:r>
            <a:endParaRPr lang="en-US" altLang="zh-CN" sz="2800" b="1" spc="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!!数字">
            <a:extLst>
              <a:ext uri="{FF2B5EF4-FFF2-40B4-BE49-F238E27FC236}">
                <a16:creationId xmlns:a16="http://schemas.microsoft.com/office/drawing/2014/main" id="{A87BF47B-E298-4219-9408-6099A5FF47E8}"/>
              </a:ext>
            </a:extLst>
          </p:cNvPr>
          <p:cNvSpPr/>
          <p:nvPr/>
        </p:nvSpPr>
        <p:spPr>
          <a:xfrm>
            <a:off x="5210998" y="461834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309552" h="3571694">
                <a:moveTo>
                  <a:pt x="1190564" y="1622413"/>
                </a:moveTo>
                <a:cubicBezTo>
                  <a:pt x="996511" y="1622413"/>
                  <a:pt x="831884" y="1692002"/>
                  <a:pt x="696683" y="1831179"/>
                </a:cubicBezTo>
                <a:cubicBezTo>
                  <a:pt x="561482" y="1970356"/>
                  <a:pt x="493881" y="2152878"/>
                  <a:pt x="493881" y="2378743"/>
                </a:cubicBezTo>
                <a:cubicBezTo>
                  <a:pt x="493881" y="2526669"/>
                  <a:pt x="525295" y="2668232"/>
                  <a:pt x="588124" y="2803433"/>
                </a:cubicBezTo>
                <a:cubicBezTo>
                  <a:pt x="650953" y="2938635"/>
                  <a:pt x="738834" y="3041626"/>
                  <a:pt x="851766" y="3112408"/>
                </a:cubicBezTo>
                <a:cubicBezTo>
                  <a:pt x="964699" y="3183189"/>
                  <a:pt x="1083199" y="3218580"/>
                  <a:pt x="1207265" y="3218580"/>
                </a:cubicBezTo>
                <a:cubicBezTo>
                  <a:pt x="1388594" y="3218580"/>
                  <a:pt x="1544473" y="3145413"/>
                  <a:pt x="1674902" y="2999077"/>
                </a:cubicBezTo>
                <a:cubicBezTo>
                  <a:pt x="1805331" y="2852742"/>
                  <a:pt x="1870546" y="2653917"/>
                  <a:pt x="1870546" y="2402602"/>
                </a:cubicBezTo>
                <a:cubicBezTo>
                  <a:pt x="1870546" y="2160831"/>
                  <a:pt x="1806127" y="1970356"/>
                  <a:pt x="1677288" y="1831179"/>
                </a:cubicBezTo>
                <a:cubicBezTo>
                  <a:pt x="1548449" y="1692002"/>
                  <a:pt x="1386208" y="1622413"/>
                  <a:pt x="1190564" y="1622413"/>
                </a:cubicBezTo>
                <a:close/>
                <a:moveTo>
                  <a:pt x="1254983" y="0"/>
                </a:moveTo>
                <a:cubicBezTo>
                  <a:pt x="1530157" y="0"/>
                  <a:pt x="1755625" y="77144"/>
                  <a:pt x="1931386" y="231433"/>
                </a:cubicBezTo>
                <a:cubicBezTo>
                  <a:pt x="2107148" y="385721"/>
                  <a:pt x="2212525" y="598861"/>
                  <a:pt x="2247518" y="870854"/>
                </a:cubicBezTo>
                <a:lnTo>
                  <a:pt x="1820442" y="904256"/>
                </a:lnTo>
                <a:cubicBezTo>
                  <a:pt x="1782268" y="735653"/>
                  <a:pt x="1728187" y="613177"/>
                  <a:pt x="1658201" y="536828"/>
                </a:cubicBezTo>
                <a:cubicBezTo>
                  <a:pt x="1542087" y="414352"/>
                  <a:pt x="1398933" y="353113"/>
                  <a:pt x="1228739" y="353113"/>
                </a:cubicBezTo>
                <a:cubicBezTo>
                  <a:pt x="1091947" y="353113"/>
                  <a:pt x="971857" y="391288"/>
                  <a:pt x="868468" y="467637"/>
                </a:cubicBezTo>
                <a:cubicBezTo>
                  <a:pt x="733266" y="566254"/>
                  <a:pt x="626696" y="710203"/>
                  <a:pt x="548757" y="899485"/>
                </a:cubicBezTo>
                <a:cubicBezTo>
                  <a:pt x="470817" y="1088766"/>
                  <a:pt x="430257" y="1358373"/>
                  <a:pt x="427076" y="1708305"/>
                </a:cubicBezTo>
                <a:cubicBezTo>
                  <a:pt x="530465" y="1550835"/>
                  <a:pt x="656918" y="1433926"/>
                  <a:pt x="806434" y="1357578"/>
                </a:cubicBezTo>
                <a:cubicBezTo>
                  <a:pt x="955951" y="1281229"/>
                  <a:pt x="1112625" y="1243054"/>
                  <a:pt x="1276457" y="1243054"/>
                </a:cubicBezTo>
                <a:cubicBezTo>
                  <a:pt x="1562765" y="1243054"/>
                  <a:pt x="1806524" y="1348432"/>
                  <a:pt x="2007735" y="1559186"/>
                </a:cubicBezTo>
                <a:cubicBezTo>
                  <a:pt x="2208946" y="1769941"/>
                  <a:pt x="2309552" y="2042331"/>
                  <a:pt x="2309552" y="2376357"/>
                </a:cubicBezTo>
                <a:cubicBezTo>
                  <a:pt x="2309552" y="2595860"/>
                  <a:pt x="2262231" y="2799855"/>
                  <a:pt x="2167590" y="2988341"/>
                </a:cubicBezTo>
                <a:cubicBezTo>
                  <a:pt x="2072950" y="3176827"/>
                  <a:pt x="1942918" y="3321174"/>
                  <a:pt x="1777496" y="3421382"/>
                </a:cubicBezTo>
                <a:cubicBezTo>
                  <a:pt x="1612073" y="3521590"/>
                  <a:pt x="1424382" y="3571694"/>
                  <a:pt x="1214423" y="3571694"/>
                </a:cubicBezTo>
                <a:cubicBezTo>
                  <a:pt x="856538" y="3571694"/>
                  <a:pt x="564663" y="3440071"/>
                  <a:pt x="338798" y="3176827"/>
                </a:cubicBezTo>
                <a:cubicBezTo>
                  <a:pt x="112932" y="2913583"/>
                  <a:pt x="0" y="2479746"/>
                  <a:pt x="0" y="1875318"/>
                </a:cubicBezTo>
                <a:cubicBezTo>
                  <a:pt x="0" y="1199313"/>
                  <a:pt x="124862" y="707817"/>
                  <a:pt x="374586" y="400831"/>
                </a:cubicBezTo>
                <a:cubicBezTo>
                  <a:pt x="592498" y="133610"/>
                  <a:pt x="885964" y="0"/>
                  <a:pt x="1254983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441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253096" y="2479762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736572" y="159525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789129" y="2472149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抽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060852" y="176427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背</a:t>
            </a:r>
          </a:p>
        </p:txBody>
      </p:sp>
      <p:graphicFrame>
        <p:nvGraphicFramePr>
          <p:cNvPr id="8" name="对象 7">
            <a:hlinkClick r:id="" action="ppaction://ole?verb=0"/>
            <a:extLst>
              <a:ext uri="{FF2B5EF4-FFF2-40B4-BE49-F238E27FC236}">
                <a16:creationId xmlns:a16="http://schemas.microsoft.com/office/drawing/2014/main" id="{542C0A21-6927-443F-8441-04A226AF51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262438"/>
              </p:ext>
            </p:extLst>
          </p:nvPr>
        </p:nvGraphicFramePr>
        <p:xfrm>
          <a:off x="9094521" y="4916248"/>
          <a:ext cx="2878140" cy="241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包装程序外壳对象" showAsIcon="1" r:id="rId4" imgW="914324" imgH="766724" progId="Package">
                  <p:embed/>
                </p:oleObj>
              </mc:Choice>
              <mc:Fallback>
                <p:oleObj name="包装程序外壳对象" showAsIcon="1" r:id="rId4" imgW="914324" imgH="766724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94521" y="4916248"/>
                        <a:ext cx="2878140" cy="241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!!数字">
            <a:extLst>
              <a:ext uri="{FF2B5EF4-FFF2-40B4-BE49-F238E27FC236}">
                <a16:creationId xmlns:a16="http://schemas.microsoft.com/office/drawing/2014/main" id="{DDA556CA-D6D1-4B79-9EEB-0F7F7BC20C39}"/>
              </a:ext>
            </a:extLst>
          </p:cNvPr>
          <p:cNvSpPr/>
          <p:nvPr/>
        </p:nvSpPr>
        <p:spPr>
          <a:xfrm>
            <a:off x="8239679" y="1084874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855653" h="4354195">
                <a:moveTo>
                  <a:pt x="0" y="0"/>
                </a:moveTo>
                <a:lnTo>
                  <a:pt x="2855653" y="0"/>
                </a:lnTo>
                <a:lnTo>
                  <a:pt x="2855653" y="421277"/>
                </a:lnTo>
                <a:cubicBezTo>
                  <a:pt x="2574802" y="720183"/>
                  <a:pt x="2296459" y="1117386"/>
                  <a:pt x="2020623" y="1612888"/>
                </a:cubicBezTo>
                <a:cubicBezTo>
                  <a:pt x="1744787" y="2108390"/>
                  <a:pt x="1531641" y="2617934"/>
                  <a:pt x="1381185" y="3141520"/>
                </a:cubicBezTo>
                <a:cubicBezTo>
                  <a:pt x="1272857" y="3510639"/>
                  <a:pt x="1203647" y="3914864"/>
                  <a:pt x="1173556" y="4354195"/>
                </a:cubicBezTo>
                <a:lnTo>
                  <a:pt x="616869" y="4354195"/>
                </a:lnTo>
                <a:cubicBezTo>
                  <a:pt x="622887" y="4007144"/>
                  <a:pt x="691094" y="3587873"/>
                  <a:pt x="821489" y="3096384"/>
                </a:cubicBezTo>
                <a:cubicBezTo>
                  <a:pt x="951884" y="2604894"/>
                  <a:pt x="1138951" y="2130958"/>
                  <a:pt x="1382690" y="1674575"/>
                </a:cubicBezTo>
                <a:cubicBezTo>
                  <a:pt x="1626428" y="1218192"/>
                  <a:pt x="1885714" y="833526"/>
                  <a:pt x="2160547" y="520578"/>
                </a:cubicBezTo>
                <a:lnTo>
                  <a:pt x="0" y="520578"/>
                </a:lnTo>
                <a:close/>
              </a:path>
            </a:pathLst>
          </a:custGeom>
          <a:blipFill dpi="0" rotWithShape="1">
            <a:blip r:embed="rId6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882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107745" y="1146697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夫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850437" y="114669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妻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731620" y="205876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576487" y="196003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155B77-6F8A-4EFD-863B-472C7F295DCE}"/>
              </a:ext>
            </a:extLst>
          </p:cNvPr>
          <p:cNvSpPr txBox="1"/>
          <p:nvPr/>
        </p:nvSpPr>
        <p:spPr>
          <a:xfrm>
            <a:off x="2560393" y="4509199"/>
            <a:ext cx="6719260" cy="941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我对婚姻的承诺</a:t>
            </a:r>
            <a:endParaRPr lang="en-US" altLang="zh-CN" sz="2400" spc="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（献花</a:t>
            </a:r>
            <a:r>
              <a:rPr lang="en-US" altLang="zh-CN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400" spc="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赠礼物、背诵承诺、妻子分享、弟兄分享）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83FFF86-AE57-4C0F-9593-8A3435B2629D}"/>
              </a:ext>
            </a:extLst>
          </p:cNvPr>
          <p:cNvSpPr txBox="1"/>
          <p:nvPr/>
        </p:nvSpPr>
        <p:spPr>
          <a:xfrm>
            <a:off x="4887291" y="3986149"/>
            <a:ext cx="2668904" cy="565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弟兄 </a:t>
            </a:r>
            <a:r>
              <a:rPr lang="en-US" altLang="zh-CN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&amp; </a:t>
            </a:r>
            <a:r>
              <a:rPr lang="zh-CN" alt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姐妹</a:t>
            </a:r>
            <a:endParaRPr lang="en-US" altLang="zh-CN" sz="2800" b="1" spc="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!!数字">
            <a:extLst>
              <a:ext uri="{FF2B5EF4-FFF2-40B4-BE49-F238E27FC236}">
                <a16:creationId xmlns:a16="http://schemas.microsoft.com/office/drawing/2014/main" id="{FE0F919A-1F41-4991-9DFF-6564769B6CA7}"/>
              </a:ext>
            </a:extLst>
          </p:cNvPr>
          <p:cNvSpPr/>
          <p:nvPr/>
        </p:nvSpPr>
        <p:spPr>
          <a:xfrm>
            <a:off x="877228" y="1146697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906808" h="4504651">
                <a:moveTo>
                  <a:pt x="1441368" y="2271885"/>
                </a:moveTo>
                <a:cubicBezTo>
                  <a:pt x="1186596" y="2271885"/>
                  <a:pt x="975456" y="2356140"/>
                  <a:pt x="807948" y="2524651"/>
                </a:cubicBezTo>
                <a:cubicBezTo>
                  <a:pt x="640441" y="2693162"/>
                  <a:pt x="556687" y="2903800"/>
                  <a:pt x="556687" y="3156566"/>
                </a:cubicBezTo>
                <a:cubicBezTo>
                  <a:pt x="556687" y="3311034"/>
                  <a:pt x="593298" y="3460487"/>
                  <a:pt x="666520" y="3604925"/>
                </a:cubicBezTo>
                <a:cubicBezTo>
                  <a:pt x="739742" y="3749362"/>
                  <a:pt x="848572" y="3861201"/>
                  <a:pt x="993009" y="3940441"/>
                </a:cubicBezTo>
                <a:cubicBezTo>
                  <a:pt x="1137447" y="4019682"/>
                  <a:pt x="1292918" y="4059302"/>
                  <a:pt x="1459423" y="4059302"/>
                </a:cubicBezTo>
                <a:cubicBezTo>
                  <a:pt x="1718207" y="4059302"/>
                  <a:pt x="1931854" y="3976050"/>
                  <a:pt x="2100365" y="3809545"/>
                </a:cubicBezTo>
                <a:cubicBezTo>
                  <a:pt x="2268875" y="3643040"/>
                  <a:pt x="2353131" y="3431399"/>
                  <a:pt x="2353131" y="3174621"/>
                </a:cubicBezTo>
                <a:cubicBezTo>
                  <a:pt x="2353131" y="2913830"/>
                  <a:pt x="2266368" y="2698177"/>
                  <a:pt x="2092842" y="2527660"/>
                </a:cubicBezTo>
                <a:cubicBezTo>
                  <a:pt x="1919316" y="2357143"/>
                  <a:pt x="1702158" y="2271885"/>
                  <a:pt x="1441368" y="2271885"/>
                </a:cubicBezTo>
                <a:close/>
                <a:moveTo>
                  <a:pt x="1450395" y="445350"/>
                </a:moveTo>
                <a:cubicBezTo>
                  <a:pt x="1243769" y="445350"/>
                  <a:pt x="1072249" y="511551"/>
                  <a:pt x="935836" y="643952"/>
                </a:cubicBezTo>
                <a:cubicBezTo>
                  <a:pt x="799423" y="776353"/>
                  <a:pt x="731216" y="934833"/>
                  <a:pt x="731216" y="1119393"/>
                </a:cubicBezTo>
                <a:cubicBezTo>
                  <a:pt x="731216" y="1328025"/>
                  <a:pt x="798420" y="1498541"/>
                  <a:pt x="932827" y="1630943"/>
                </a:cubicBezTo>
                <a:cubicBezTo>
                  <a:pt x="1067234" y="1763344"/>
                  <a:pt x="1241763" y="1829544"/>
                  <a:pt x="1456414" y="1829544"/>
                </a:cubicBezTo>
                <a:cubicBezTo>
                  <a:pt x="1665046" y="1829544"/>
                  <a:pt x="1836064" y="1763846"/>
                  <a:pt x="1969468" y="1632447"/>
                </a:cubicBezTo>
                <a:cubicBezTo>
                  <a:pt x="2102872" y="1501049"/>
                  <a:pt x="2169574" y="1340061"/>
                  <a:pt x="2169574" y="1149484"/>
                </a:cubicBezTo>
                <a:cubicBezTo>
                  <a:pt x="2169574" y="950882"/>
                  <a:pt x="2100866" y="783876"/>
                  <a:pt x="1963450" y="648466"/>
                </a:cubicBezTo>
                <a:cubicBezTo>
                  <a:pt x="1826033" y="513055"/>
                  <a:pt x="1655015" y="445350"/>
                  <a:pt x="1450395" y="445350"/>
                </a:cubicBezTo>
                <a:close/>
                <a:moveTo>
                  <a:pt x="1444377" y="0"/>
                </a:moveTo>
                <a:cubicBezTo>
                  <a:pt x="1829544" y="0"/>
                  <a:pt x="2139483" y="111839"/>
                  <a:pt x="2374194" y="335517"/>
                </a:cubicBezTo>
                <a:cubicBezTo>
                  <a:pt x="2608906" y="559195"/>
                  <a:pt x="2726261" y="831520"/>
                  <a:pt x="2726261" y="1152493"/>
                </a:cubicBezTo>
                <a:cubicBezTo>
                  <a:pt x="2726261" y="1357113"/>
                  <a:pt x="2672599" y="1535153"/>
                  <a:pt x="2565274" y="1686611"/>
                </a:cubicBezTo>
                <a:cubicBezTo>
                  <a:pt x="2457948" y="1838070"/>
                  <a:pt x="2294955" y="1954925"/>
                  <a:pt x="2076292" y="2037174"/>
                </a:cubicBezTo>
                <a:cubicBezTo>
                  <a:pt x="2347112" y="2125441"/>
                  <a:pt x="2553237" y="2267873"/>
                  <a:pt x="2694666" y="2464469"/>
                </a:cubicBezTo>
                <a:cubicBezTo>
                  <a:pt x="2836094" y="2661065"/>
                  <a:pt x="2906808" y="2895776"/>
                  <a:pt x="2906808" y="3168602"/>
                </a:cubicBezTo>
                <a:cubicBezTo>
                  <a:pt x="2906808" y="3545746"/>
                  <a:pt x="2773404" y="3862706"/>
                  <a:pt x="2506596" y="4119484"/>
                </a:cubicBezTo>
                <a:cubicBezTo>
                  <a:pt x="2239787" y="4376262"/>
                  <a:pt x="1888724" y="4504651"/>
                  <a:pt x="1453404" y="4504651"/>
                </a:cubicBezTo>
                <a:cubicBezTo>
                  <a:pt x="1018085" y="4504651"/>
                  <a:pt x="667021" y="4375761"/>
                  <a:pt x="400213" y="4117979"/>
                </a:cubicBezTo>
                <a:cubicBezTo>
                  <a:pt x="133404" y="3860199"/>
                  <a:pt x="0" y="3538724"/>
                  <a:pt x="0" y="3153557"/>
                </a:cubicBezTo>
                <a:cubicBezTo>
                  <a:pt x="0" y="2866688"/>
                  <a:pt x="72720" y="2626460"/>
                  <a:pt x="218161" y="2432873"/>
                </a:cubicBezTo>
                <a:cubicBezTo>
                  <a:pt x="363602" y="2239286"/>
                  <a:pt x="570730" y="2107387"/>
                  <a:pt x="839544" y="2037174"/>
                </a:cubicBezTo>
                <a:cubicBezTo>
                  <a:pt x="614863" y="1954925"/>
                  <a:pt x="448359" y="1837569"/>
                  <a:pt x="340031" y="1685107"/>
                </a:cubicBezTo>
                <a:cubicBezTo>
                  <a:pt x="231702" y="1532645"/>
                  <a:pt x="177538" y="1350092"/>
                  <a:pt x="177538" y="1137447"/>
                </a:cubicBezTo>
                <a:cubicBezTo>
                  <a:pt x="177538" y="816475"/>
                  <a:pt x="292888" y="546657"/>
                  <a:pt x="523587" y="327994"/>
                </a:cubicBezTo>
                <a:cubicBezTo>
                  <a:pt x="754286" y="109332"/>
                  <a:pt x="1061216" y="0"/>
                  <a:pt x="1444377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65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095454" y="2407775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回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850437" y="114669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应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975504" y="116128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665114" y="218250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歌</a:t>
            </a:r>
          </a:p>
        </p:txBody>
      </p:sp>
      <p:pic>
        <p:nvPicPr>
          <p:cNvPr id="10" name="男人是勇士-简体">
            <a:hlinkClick r:id="" action="ppaction://media"/>
            <a:extLst>
              <a:ext uri="{FF2B5EF4-FFF2-40B4-BE49-F238E27FC236}">
                <a16:creationId xmlns:a16="http://schemas.microsoft.com/office/drawing/2014/main" id="{B138E7B6-9412-4C14-876F-7FC4CD41CA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19826" y="5072039"/>
            <a:ext cx="3048000" cy="1752600"/>
          </a:xfrm>
          <a:prstGeom prst="rect">
            <a:avLst/>
          </a:prstGeom>
        </p:spPr>
      </p:pic>
      <p:sp>
        <p:nvSpPr>
          <p:cNvPr id="12" name="!!数字">
            <a:extLst>
              <a:ext uri="{FF2B5EF4-FFF2-40B4-BE49-F238E27FC236}">
                <a16:creationId xmlns:a16="http://schemas.microsoft.com/office/drawing/2014/main" id="{E5296090-09E7-4E10-940B-F6CC3AD44F10}"/>
              </a:ext>
            </a:extLst>
          </p:cNvPr>
          <p:cNvSpPr/>
          <p:nvPr/>
        </p:nvSpPr>
        <p:spPr>
          <a:xfrm>
            <a:off x="8078783" y="1733836"/>
            <a:ext cx="3240000" cy="5040000"/>
          </a:xfrm>
          <a:custGeom>
            <a:avLst/>
            <a:gdLst/>
            <a:ahLst/>
            <a:cxnLst/>
            <a:rect l="l" t="t" r="r" b="b"/>
            <a:pathLst>
              <a:path w="2945927" h="4507660">
                <a:moveTo>
                  <a:pt x="1375167" y="701125"/>
                </a:moveTo>
                <a:cubicBezTo>
                  <a:pt x="1218693" y="701125"/>
                  <a:pt x="1088799" y="762812"/>
                  <a:pt x="985486" y="886186"/>
                </a:cubicBezTo>
                <a:cubicBezTo>
                  <a:pt x="882173" y="1009560"/>
                  <a:pt x="830517" y="1211672"/>
                  <a:pt x="830517" y="1492523"/>
                </a:cubicBezTo>
                <a:cubicBezTo>
                  <a:pt x="830517" y="1777387"/>
                  <a:pt x="886687" y="1986520"/>
                  <a:pt x="999027" y="2119924"/>
                </a:cubicBezTo>
                <a:cubicBezTo>
                  <a:pt x="1111368" y="2253329"/>
                  <a:pt x="1251793" y="2320031"/>
                  <a:pt x="1420304" y="2320031"/>
                </a:cubicBezTo>
                <a:cubicBezTo>
                  <a:pt x="1582796" y="2320031"/>
                  <a:pt x="1719711" y="2255836"/>
                  <a:pt x="1831049" y="2127447"/>
                </a:cubicBezTo>
                <a:cubicBezTo>
                  <a:pt x="1942386" y="1999058"/>
                  <a:pt x="1998055" y="1810487"/>
                  <a:pt x="1998055" y="1561733"/>
                </a:cubicBezTo>
                <a:cubicBezTo>
                  <a:pt x="1998055" y="1288906"/>
                  <a:pt x="1935365" y="1077265"/>
                  <a:pt x="1809985" y="926809"/>
                </a:cubicBezTo>
                <a:cubicBezTo>
                  <a:pt x="1684605" y="776353"/>
                  <a:pt x="1539666" y="701125"/>
                  <a:pt x="1375167" y="701125"/>
                </a:cubicBezTo>
                <a:close/>
                <a:moveTo>
                  <a:pt x="1414286" y="0"/>
                </a:moveTo>
                <a:cubicBezTo>
                  <a:pt x="1861641" y="0"/>
                  <a:pt x="2228754" y="173025"/>
                  <a:pt x="2515623" y="519073"/>
                </a:cubicBezTo>
                <a:cubicBezTo>
                  <a:pt x="2802492" y="865122"/>
                  <a:pt x="2945927" y="1434347"/>
                  <a:pt x="2945927" y="2226748"/>
                </a:cubicBezTo>
                <a:cubicBezTo>
                  <a:pt x="2945927" y="3033192"/>
                  <a:pt x="2796474" y="3614955"/>
                  <a:pt x="2497568" y="3972037"/>
                </a:cubicBezTo>
                <a:cubicBezTo>
                  <a:pt x="2198662" y="4329119"/>
                  <a:pt x="1809483" y="4507660"/>
                  <a:pt x="1330030" y="4507660"/>
                </a:cubicBezTo>
                <a:cubicBezTo>
                  <a:pt x="984985" y="4507660"/>
                  <a:pt x="706140" y="4415882"/>
                  <a:pt x="493495" y="4232326"/>
                </a:cubicBezTo>
                <a:cubicBezTo>
                  <a:pt x="280851" y="4048770"/>
                  <a:pt x="144438" y="3774438"/>
                  <a:pt x="84255" y="3409332"/>
                </a:cubicBezTo>
                <a:lnTo>
                  <a:pt x="902736" y="3319058"/>
                </a:lnTo>
                <a:cubicBezTo>
                  <a:pt x="922796" y="3485563"/>
                  <a:pt x="974954" y="3608937"/>
                  <a:pt x="1059210" y="3689180"/>
                </a:cubicBezTo>
                <a:cubicBezTo>
                  <a:pt x="1143465" y="3769423"/>
                  <a:pt x="1254802" y="3809545"/>
                  <a:pt x="1393222" y="3809545"/>
                </a:cubicBezTo>
                <a:cubicBezTo>
                  <a:pt x="1567751" y="3809545"/>
                  <a:pt x="1716201" y="3729301"/>
                  <a:pt x="1838571" y="3568815"/>
                </a:cubicBezTo>
                <a:cubicBezTo>
                  <a:pt x="1960942" y="3408329"/>
                  <a:pt x="2039179" y="3075320"/>
                  <a:pt x="2073283" y="2569788"/>
                </a:cubicBezTo>
                <a:cubicBezTo>
                  <a:pt x="1860638" y="2816536"/>
                  <a:pt x="1594833" y="2939909"/>
                  <a:pt x="1275866" y="2939909"/>
                </a:cubicBezTo>
                <a:cubicBezTo>
                  <a:pt x="928815" y="2939909"/>
                  <a:pt x="629407" y="2806004"/>
                  <a:pt x="377644" y="2538192"/>
                </a:cubicBezTo>
                <a:cubicBezTo>
                  <a:pt x="125881" y="2270380"/>
                  <a:pt x="0" y="1921824"/>
                  <a:pt x="0" y="1492523"/>
                </a:cubicBezTo>
                <a:cubicBezTo>
                  <a:pt x="0" y="1045168"/>
                  <a:pt x="132903" y="684575"/>
                  <a:pt x="398708" y="410745"/>
                </a:cubicBezTo>
                <a:cubicBezTo>
                  <a:pt x="664514" y="136915"/>
                  <a:pt x="1003039" y="0"/>
                  <a:pt x="1414286" y="0"/>
                </a:cubicBezTo>
                <a:close/>
              </a:path>
            </a:pathLst>
          </a:custGeom>
          <a:blipFill dpi="0" rotWithShape="1">
            <a:blip r:embed="rId6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76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21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1">
              <p:cMediaNode vol="80000" showWhenStopped="0">
                <p:cTn id="12" fill="remove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0DF1A-229C-647D-2702-EC0FA907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A92C346-ED35-3C21-4A7B-62ED8B02230B}"/>
              </a:ext>
            </a:extLst>
          </p:cNvPr>
          <p:cNvSpPr txBox="1"/>
          <p:nvPr/>
        </p:nvSpPr>
        <p:spPr>
          <a:xfrm>
            <a:off x="1095454" y="2407775"/>
            <a:ext cx="274269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祝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10F4A0-14EF-6F5C-1740-C0E32F38E35D}"/>
              </a:ext>
            </a:extLst>
          </p:cNvPr>
          <p:cNvSpPr txBox="1"/>
          <p:nvPr/>
        </p:nvSpPr>
        <p:spPr>
          <a:xfrm>
            <a:off x="3850437" y="114669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福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B720A8-8C57-25C7-D303-69BDA5B91603}"/>
              </a:ext>
            </a:extLst>
          </p:cNvPr>
          <p:cNvSpPr txBox="1"/>
          <p:nvPr/>
        </p:nvSpPr>
        <p:spPr>
          <a:xfrm>
            <a:off x="5975504" y="116128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9BD9ED-9DE7-49DD-0A24-5B1E50E0C0BD}"/>
              </a:ext>
            </a:extLst>
          </p:cNvPr>
          <p:cNvSpPr txBox="1"/>
          <p:nvPr/>
        </p:nvSpPr>
        <p:spPr>
          <a:xfrm>
            <a:off x="8665114" y="218250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156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告</a:t>
            </a:r>
          </a:p>
        </p:txBody>
      </p:sp>
      <p:sp>
        <p:nvSpPr>
          <p:cNvPr id="9" name="!!数字">
            <a:extLst>
              <a:ext uri="{FF2B5EF4-FFF2-40B4-BE49-F238E27FC236}">
                <a16:creationId xmlns:a16="http://schemas.microsoft.com/office/drawing/2014/main" id="{3F2FF6E5-339D-4599-AFBB-E4C35F31380B}"/>
              </a:ext>
            </a:extLst>
          </p:cNvPr>
          <p:cNvSpPr/>
          <p:nvPr/>
        </p:nvSpPr>
        <p:spPr>
          <a:xfrm>
            <a:off x="1295504" y="502258"/>
            <a:ext cx="4680000" cy="5040000"/>
          </a:xfrm>
          <a:custGeom>
            <a:avLst/>
            <a:gdLst/>
            <a:ahLst/>
            <a:cxnLst/>
            <a:rect l="l" t="t" r="r" b="b"/>
            <a:pathLst>
              <a:path w="4804674" h="3571694">
                <a:moveTo>
                  <a:pt x="3668985" y="555915"/>
                </a:moveTo>
                <a:cubicBezTo>
                  <a:pt x="3587864" y="555915"/>
                  <a:pt x="3515492" y="581762"/>
                  <a:pt x="3451868" y="633457"/>
                </a:cubicBezTo>
                <a:cubicBezTo>
                  <a:pt x="3388244" y="685151"/>
                  <a:pt x="3338935" y="777804"/>
                  <a:pt x="3303942" y="911414"/>
                </a:cubicBezTo>
                <a:cubicBezTo>
                  <a:pt x="3257815" y="1084790"/>
                  <a:pt x="3234751" y="1376665"/>
                  <a:pt x="3234751" y="1787040"/>
                </a:cubicBezTo>
                <a:cubicBezTo>
                  <a:pt x="3234751" y="2197415"/>
                  <a:pt x="3255429" y="2479349"/>
                  <a:pt x="3296784" y="2632842"/>
                </a:cubicBezTo>
                <a:cubicBezTo>
                  <a:pt x="3338140" y="2786334"/>
                  <a:pt x="3390232" y="2888531"/>
                  <a:pt x="3453061" y="2939430"/>
                </a:cubicBezTo>
                <a:cubicBezTo>
                  <a:pt x="3515889" y="2990329"/>
                  <a:pt x="3587864" y="3015779"/>
                  <a:pt x="3668985" y="3015779"/>
                </a:cubicBezTo>
                <a:cubicBezTo>
                  <a:pt x="3750106" y="3015779"/>
                  <a:pt x="3822478" y="2989931"/>
                  <a:pt x="3886102" y="2938237"/>
                </a:cubicBezTo>
                <a:cubicBezTo>
                  <a:pt x="3949726" y="2886542"/>
                  <a:pt x="3999035" y="2793890"/>
                  <a:pt x="4034028" y="2660279"/>
                </a:cubicBezTo>
                <a:cubicBezTo>
                  <a:pt x="4080155" y="2488495"/>
                  <a:pt x="4103219" y="2197415"/>
                  <a:pt x="4103219" y="1787040"/>
                </a:cubicBezTo>
                <a:cubicBezTo>
                  <a:pt x="4103219" y="1376665"/>
                  <a:pt x="4082541" y="1094731"/>
                  <a:pt x="4041185" y="941238"/>
                </a:cubicBezTo>
                <a:cubicBezTo>
                  <a:pt x="3999830" y="787745"/>
                  <a:pt x="3947738" y="685151"/>
                  <a:pt x="3884909" y="633457"/>
                </a:cubicBezTo>
                <a:cubicBezTo>
                  <a:pt x="3822080" y="581762"/>
                  <a:pt x="3750106" y="555915"/>
                  <a:pt x="3668985" y="555915"/>
                </a:cubicBezTo>
                <a:close/>
                <a:moveTo>
                  <a:pt x="3668985" y="0"/>
                </a:moveTo>
                <a:cubicBezTo>
                  <a:pt x="4007783" y="0"/>
                  <a:pt x="4272618" y="120886"/>
                  <a:pt x="4463490" y="362657"/>
                </a:cubicBezTo>
                <a:cubicBezTo>
                  <a:pt x="4690946" y="648965"/>
                  <a:pt x="4804674" y="1123760"/>
                  <a:pt x="4804674" y="1787040"/>
                </a:cubicBezTo>
                <a:cubicBezTo>
                  <a:pt x="4804674" y="2448730"/>
                  <a:pt x="4690150" y="2924320"/>
                  <a:pt x="4461104" y="3213809"/>
                </a:cubicBezTo>
                <a:cubicBezTo>
                  <a:pt x="4271823" y="3452399"/>
                  <a:pt x="4007783" y="3571694"/>
                  <a:pt x="3668985" y="3571694"/>
                </a:cubicBezTo>
                <a:cubicBezTo>
                  <a:pt x="3328596" y="3571694"/>
                  <a:pt x="3054218" y="3440867"/>
                  <a:pt x="2845849" y="3179213"/>
                </a:cubicBezTo>
                <a:cubicBezTo>
                  <a:pt x="2637480" y="2917559"/>
                  <a:pt x="2533296" y="2451115"/>
                  <a:pt x="2533296" y="1779882"/>
                </a:cubicBezTo>
                <a:cubicBezTo>
                  <a:pt x="2533296" y="1121373"/>
                  <a:pt x="2647819" y="647375"/>
                  <a:pt x="2876866" y="357885"/>
                </a:cubicBezTo>
                <a:cubicBezTo>
                  <a:pt x="3066147" y="119295"/>
                  <a:pt x="3330187" y="0"/>
                  <a:pt x="3668985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8"/>
                  <a:pt x="916186" y="213140"/>
                  <a:pt x="992535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6441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2">
            <a:extLst>
              <a:ext uri="{FF2B5EF4-FFF2-40B4-BE49-F238E27FC236}">
                <a16:creationId xmlns:a16="http://schemas.microsoft.com/office/drawing/2014/main" id="{510870CC-BABE-4FC3-9672-21137983B73E}"/>
              </a:ext>
            </a:extLst>
          </p:cNvPr>
          <p:cNvSpPr txBox="1">
            <a:spLocks/>
          </p:cNvSpPr>
          <p:nvPr/>
        </p:nvSpPr>
        <p:spPr>
          <a:xfrm>
            <a:off x="351707" y="616869"/>
            <a:ext cx="657546" cy="5404485"/>
          </a:xfrm>
          <a:prstGeom prst="rect">
            <a:avLst/>
          </a:prstGeom>
        </p:spPr>
        <p:txBody>
          <a:bodyPr vert="eaVert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1" lang="en-US" sz="3600" b="1" kern="5000" spc="0" dirty="0">
                <a:gradFill>
                  <a:gsLst>
                    <a:gs pos="0">
                      <a:srgbClr val="F2D579"/>
                    </a:gs>
                    <a:gs pos="100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rgbClr val="9D6521"/>
                    </a:gs>
                    <a:gs pos="99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  <a:gs pos="100000">
                      <a:srgbClr val="9D6521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5400" kern="12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合影及短视频</a:t>
            </a:r>
          </a:p>
        </p:txBody>
      </p:sp>
      <p:sp>
        <p:nvSpPr>
          <p:cNvPr id="9" name="标题 12">
            <a:extLst>
              <a:ext uri="{FF2B5EF4-FFF2-40B4-BE49-F238E27FC236}">
                <a16:creationId xmlns:a16="http://schemas.microsoft.com/office/drawing/2014/main" id="{912DD0B4-4064-4D17-B7CA-5B83FABC2C51}"/>
              </a:ext>
            </a:extLst>
          </p:cNvPr>
          <p:cNvSpPr txBox="1">
            <a:spLocks/>
          </p:cNvSpPr>
          <p:nvPr/>
        </p:nvSpPr>
        <p:spPr>
          <a:xfrm>
            <a:off x="2040294" y="616869"/>
            <a:ext cx="9173555" cy="5474169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6000" tIns="108000" rIns="216000" bIns="108000" numCol="1" spcCol="1270" anchor="ctr" anchorCtr="0">
            <a:noAutofit/>
          </a:bodyPr>
          <a:lstStyle>
            <a:defPPr>
              <a:defRPr lang="zh-CN"/>
            </a:defPPr>
            <a:lvl1pPr lvl="0" algn="ctr" defTabSz="1066800">
              <a:lnSpc>
                <a:spcPct val="120000"/>
              </a:lnSpc>
              <a:spcBef>
                <a:spcPct val="0"/>
              </a:spcBef>
              <a:defRPr sz="4000">
                <a:solidFill>
                  <a:schemeClr val="accent1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6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男人是勇士，</a:t>
            </a:r>
            <a:endParaRPr kumimoji="1" lang="en-US" altLang="zh-CN" sz="6000" b="1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zh-CN" altLang="en-US" sz="6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帮助男人在生命中得胜！</a:t>
            </a:r>
            <a:endParaRPr kumimoji="1" lang="en-US" altLang="zh-CN" sz="6000" b="1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zh-CN" altLang="en-US" sz="6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学进去！活出来！传出去！</a:t>
            </a:r>
            <a:endParaRPr kumimoji="1" lang="en-US" altLang="zh-CN" sz="6000" b="1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zh-CN" altLang="en-US" sz="6000" b="1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阿们！！！</a:t>
            </a:r>
            <a:endParaRPr kumimoji="1" lang="zh-CN" altLang="en-US" sz="22400" b="1" dirty="0"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!!数字">
            <a:extLst>
              <a:ext uri="{FF2B5EF4-FFF2-40B4-BE49-F238E27FC236}">
                <a16:creationId xmlns:a16="http://schemas.microsoft.com/office/drawing/2014/main" id="{32543E25-72F8-45B0-9F4D-5D03D7957410}"/>
              </a:ext>
            </a:extLst>
          </p:cNvPr>
          <p:cNvSpPr/>
          <p:nvPr/>
        </p:nvSpPr>
        <p:spPr>
          <a:xfrm>
            <a:off x="3857299" y="931448"/>
            <a:ext cx="4320000" cy="5040000"/>
          </a:xfrm>
          <a:custGeom>
            <a:avLst/>
            <a:gdLst/>
            <a:ahLst/>
            <a:cxnLst/>
            <a:rect l="l" t="t" r="r" b="b"/>
            <a:pathLst>
              <a:path w="3984445" h="3512046">
                <a:moveTo>
                  <a:pt x="3440459" y="0"/>
                </a:moveTo>
                <a:lnTo>
                  <a:pt x="3984445" y="0"/>
                </a:lnTo>
                <a:lnTo>
                  <a:pt x="3984445" y="3512046"/>
                </a:lnTo>
                <a:lnTo>
                  <a:pt x="3314006" y="3512046"/>
                </a:lnTo>
                <a:lnTo>
                  <a:pt x="3314006" y="985377"/>
                </a:lnTo>
                <a:cubicBezTo>
                  <a:pt x="3069054" y="1214423"/>
                  <a:pt x="2780360" y="1383822"/>
                  <a:pt x="2447924" y="1493574"/>
                </a:cubicBezTo>
                <a:lnTo>
                  <a:pt x="2447924" y="885169"/>
                </a:lnTo>
                <a:cubicBezTo>
                  <a:pt x="2622890" y="827908"/>
                  <a:pt x="2812967" y="719349"/>
                  <a:pt x="3018155" y="559494"/>
                </a:cubicBezTo>
                <a:cubicBezTo>
                  <a:pt x="3223342" y="399639"/>
                  <a:pt x="3364110" y="213141"/>
                  <a:pt x="3440459" y="0"/>
                </a:cubicBezTo>
                <a:close/>
                <a:moveTo>
                  <a:pt x="992534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4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  <p:tag name="OPFI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7.6296062992126,&quot;left&quot;:83.58740157480315,&quot;top&quot;:183.88881889763775,&quot;width&quot;:820.7463779527558}"/>
</p:tagLst>
</file>

<file path=ppt/theme/theme1.xml><?xml version="1.0" encoding="utf-8"?>
<a:theme xmlns:a="http://schemas.openxmlformats.org/drawingml/2006/main" name="Designed by OfficePLUS">
  <a:themeElements>
    <a:clrScheme name="church">
      <a:dk1>
        <a:srgbClr val="D18A00"/>
      </a:dk1>
      <a:lt1>
        <a:srgbClr val="FFFFFF"/>
      </a:lt1>
      <a:dk2>
        <a:srgbClr val="778495"/>
      </a:dk2>
      <a:lt2>
        <a:srgbClr val="F0F0F0"/>
      </a:lt2>
      <a:accent1>
        <a:srgbClr val="B46F0A"/>
      </a:accent1>
      <a:accent2>
        <a:srgbClr val="F4AA3C"/>
      </a:accent2>
      <a:accent3>
        <a:srgbClr val="F6BD68"/>
      </a:accent3>
      <a:accent4>
        <a:srgbClr val="FFCC66"/>
      </a:accent4>
      <a:accent5>
        <a:srgbClr val="FFE0A3"/>
      </a:accent5>
      <a:accent6>
        <a:srgbClr val="8F6B31"/>
      </a:accent6>
      <a:hlink>
        <a:srgbClr val="8F6B31"/>
      </a:hlink>
      <a:folHlink>
        <a:srgbClr val="BFBFBF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164</Words>
  <Application>Microsoft Office PowerPoint</Application>
  <PresentationFormat>宽屏</PresentationFormat>
  <Paragraphs>65</Paragraphs>
  <Slides>17</Slides>
  <Notes>0</Notes>
  <HiddenSlides>5</HiddenSlides>
  <MMClips>3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华文楷体</vt:lpstr>
      <vt:lpstr>华文行楷</vt:lpstr>
      <vt:lpstr>华文中宋</vt:lpstr>
      <vt:lpstr>微软雅黑</vt:lpstr>
      <vt:lpstr>Arial</vt:lpstr>
      <vt:lpstr>Impact</vt:lpstr>
      <vt:lpstr>Designed by OfficePLUS</vt:lpstr>
      <vt:lpstr>Microsoft PowerPoint 演示文稿</vt:lpstr>
      <vt:lpstr>程序包</vt:lpstr>
      <vt:lpstr>男人是勇士</vt:lpstr>
      <vt:lpstr>前期准备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OfficePLUS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William Zhang</cp:lastModifiedBy>
  <cp:revision>55</cp:revision>
  <cp:lastPrinted>2025-08-03T16:00:00Z</cp:lastPrinted>
  <dcterms:created xsi:type="dcterms:W3CDTF">2025-08-03T16:00:00Z</dcterms:created>
  <dcterms:modified xsi:type="dcterms:W3CDTF">2025-11-16T14:16:54Z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8bbef92b-a07e-4c99-b84f-e6de61f06b99</vt:lpwstr>
  </property>
</Properties>
</file>