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2"/>
  </p:notesMasterIdLst>
  <p:handoutMasterIdLst>
    <p:handoutMasterId r:id="rId23"/>
  </p:handoutMasterIdLst>
  <p:sldIdLst>
    <p:sldId id="1206" r:id="rId2"/>
    <p:sldId id="1249" r:id="rId3"/>
    <p:sldId id="1216" r:id="rId4"/>
    <p:sldId id="1237" r:id="rId5"/>
    <p:sldId id="1212" r:id="rId6"/>
    <p:sldId id="1217" r:id="rId7"/>
    <p:sldId id="1218" r:id="rId8"/>
    <p:sldId id="1219" r:id="rId9"/>
    <p:sldId id="1220" r:id="rId10"/>
    <p:sldId id="1227" r:id="rId11"/>
    <p:sldId id="1226" r:id="rId12"/>
    <p:sldId id="1248" r:id="rId13"/>
    <p:sldId id="1221" r:id="rId14"/>
    <p:sldId id="1222" r:id="rId15"/>
    <p:sldId id="1239" r:id="rId16"/>
    <p:sldId id="1238" r:id="rId17"/>
    <p:sldId id="1228" r:id="rId18"/>
    <p:sldId id="1234" r:id="rId19"/>
    <p:sldId id="1223" r:id="rId20"/>
    <p:sldId id="1214" r:id="rId21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玉柱.yuzhu" initials="张玉柱.yuzhu" lastIdx="1" clrIdx="0">
    <p:extLst>
      <p:ext uri="{19B8F6BF-5375-455C-9EA6-DF929625EA0E}">
        <p15:presenceInfo xmlns:p15="http://schemas.microsoft.com/office/powerpoint/2012/main" userId="S-1-5-21-1037171913-3613606677-449438103-609552" providerId="AD"/>
      </p:ext>
    </p:extLst>
  </p:cmAuthor>
  <p:cmAuthor id="2" name="William Zhang" initials="WZ" lastIdx="1" clrIdx="1">
    <p:extLst>
      <p:ext uri="{19B8F6BF-5375-455C-9EA6-DF929625EA0E}">
        <p15:presenceInfo xmlns:p15="http://schemas.microsoft.com/office/powerpoint/2012/main" userId="6d934a5dee60b3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A281"/>
    <a:srgbClr val="556909"/>
    <a:srgbClr val="2B3475"/>
    <a:srgbClr val="6B221C"/>
    <a:srgbClr val="B69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4" autoAdjust="0"/>
    <p:restoredTop sz="84762" autoAdjust="0"/>
  </p:normalViewPr>
  <p:slideViewPr>
    <p:cSldViewPr snapToGrid="0">
      <p:cViewPr varScale="1">
        <p:scale>
          <a:sx n="97" d="100"/>
          <a:sy n="97" d="100"/>
        </p:scale>
        <p:origin x="60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841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5-02-21T19:16:26.670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D9A0F57-7F50-4EB8-91FA-9CC834684A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7A8F7BB-6373-4428-A894-4FFC40D8CA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DA7CD-2382-499C-B264-C37568BBB11A}" type="datetimeFigureOut">
              <a:rPr lang="zh-CN" altLang="en-US" smtClean="0"/>
              <a:t>2026/9/15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BE8C7A2-A84D-45D1-88AD-13D49A7979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667471E-7AE0-4C12-9DA0-1FFA9651A8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74C3B-EC5E-4DD9-AC08-0FA501F6A1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878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ACCDC-1E91-4AD3-B5EC-58CCCC4E57DA}" type="datetimeFigureOut">
              <a:rPr lang="zh-CN" altLang="en-US" smtClean="0"/>
              <a:t>2026/9/15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C2A61-5105-4779-B4DC-2F6B66EF21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79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3F0BE-B5C9-72F5-2FA4-825C4D45F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E761318-F037-FD60-D289-535EBCC881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DB8FF7D-3A12-C00D-DF0C-F58FE6BFB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B2C0F9-A7BF-2243-9007-04C8DB6085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768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380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219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219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DEB92-5920-B30A-593E-873EBC5A0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26EFA61-68E8-BF84-4684-396727D96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115E004-C6F3-1F1E-19B1-3854EAB4D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824596-BC83-A1E5-EA16-A085223459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396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DB143-9EED-65E0-203C-3F05F3429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3669801-3311-1B25-89FA-DF0737333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4C2327F-8053-A615-CDAF-328EDD69F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27418E-00ED-0722-A663-83AECA9FD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173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40B1B-DFDF-F122-8A97-E096CA945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381F31-DF36-6076-285D-49FB0FA41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970F121-B096-FB6B-A42A-A0FC35FF4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A49390-43B7-CA14-0581-1B50E3E60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811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DB143-9EED-65E0-203C-3F05F3429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3669801-3311-1B25-89FA-DF0737333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4C2327F-8053-A615-CDAF-328EDD69F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27418E-00ED-0722-A663-83AECA9FD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224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40B1B-DFDF-F122-8A97-E096CA945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381F31-DF36-6076-285D-49FB0FA41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970F121-B096-FB6B-A42A-A0FC35FF4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A49390-43B7-CA14-0581-1B50E3E60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901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0197E-D805-052A-B7DB-3A532AE0F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13B739C-0682-0E2C-5931-9421863F5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38BA844-6A76-08D2-4AFC-31998989C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E4D461-F5C7-A538-F3E3-0F787AAF63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671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777DF-D051-4E39-51C5-10EE10B88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D6316C8-0F8A-1E5A-36F2-038564BC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A902092-DF01-EFD4-4799-B58E0993C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DA650F-64DD-0C45-D243-65DF34853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629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777DF-D051-4E39-51C5-10EE10B88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D6316C8-0F8A-1E5A-36F2-038564BC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A902092-DF01-EFD4-4799-B58E0993C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DA650F-64DD-0C45-D243-65DF34853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205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777DF-D051-4E39-51C5-10EE10B88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D6316C8-0F8A-1E5A-36F2-038564BC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A902092-DF01-EFD4-4799-B58E0993C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DA650F-64DD-0C45-D243-65DF34853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649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2994D-AE4F-0A79-BB95-06B6CBE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0CE12E8-BDB1-41F1-1146-97F513681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FE24187-934E-7ED0-6C81-CFB3E42AA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D58EB-D814-F1F5-3DEE-E038457B5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511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11D5D-B3C6-5ABC-94E5-F63C3B924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D362978-DD48-F581-34A7-C0603B953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A755A41-677C-B4C3-C554-607CA07A5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123F1A-A1C1-7C37-F37C-13AB5D68B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696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2994D-AE4F-0A79-BB95-06B6CBE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0CE12E8-BDB1-41F1-1146-97F513681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FE24187-934E-7ED0-6C81-CFB3E42AA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D58EB-D814-F1F5-3DEE-E038457B5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06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DDEA271-389C-C8AF-AE7B-F5A63514D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-6008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957926-42B7-5F22-9DD5-6BDC098EC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" y="6008"/>
            <a:ext cx="12188731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55B7A16-EF26-00CD-3637-DC6FF66EA31A}"/>
              </a:ext>
            </a:extLst>
          </p:cNvPr>
          <p:cNvSpPr/>
          <p:nvPr userDrawn="1"/>
        </p:nvSpPr>
        <p:spPr>
          <a:xfrm>
            <a:off x="9806" y="6008"/>
            <a:ext cx="12188731" cy="5897366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9000">
                <a:schemeClr val="accent1">
                  <a:lumMod val="45000"/>
                  <a:lumOff val="55000"/>
                  <a:alpha val="50000"/>
                </a:schemeClr>
              </a:gs>
              <a:gs pos="100000">
                <a:schemeClr val="accent1">
                  <a:lumMod val="45000"/>
                  <a:lumOff val="55000"/>
                  <a:alpha val="20000"/>
                </a:schemeClr>
              </a:gs>
              <a:gs pos="32000">
                <a:schemeClr val="accent1">
                  <a:lumMod val="30000"/>
                  <a:lumOff val="70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B7C02EB-172A-456D-90E3-C8E500B58E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DDEA271-389C-C8AF-AE7B-F5A63514D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-6008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957926-42B7-5F22-9DD5-6BDC098EC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" y="6008"/>
            <a:ext cx="12188731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55B7A16-EF26-00CD-3637-DC6FF66EA31A}"/>
              </a:ext>
            </a:extLst>
          </p:cNvPr>
          <p:cNvSpPr/>
          <p:nvPr userDrawn="1"/>
        </p:nvSpPr>
        <p:spPr>
          <a:xfrm>
            <a:off x="9806" y="6008"/>
            <a:ext cx="12188731" cy="5897366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9000">
                <a:schemeClr val="accent1">
                  <a:lumMod val="45000"/>
                  <a:lumOff val="55000"/>
                  <a:alpha val="50000"/>
                </a:schemeClr>
              </a:gs>
              <a:gs pos="100000">
                <a:schemeClr val="accent1">
                  <a:lumMod val="45000"/>
                  <a:lumOff val="55000"/>
                  <a:alpha val="20000"/>
                </a:schemeClr>
              </a:gs>
              <a:gs pos="32000">
                <a:schemeClr val="accent1">
                  <a:lumMod val="30000"/>
                  <a:lumOff val="70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A1CF3F5-056A-4133-9B7D-8B8D90C3D4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65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93C8B1C-302C-D7ED-58C0-72F1CA2931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F9F9FA">
                  <a:alpha val="80000"/>
                </a:srgbClr>
              </a:gs>
              <a:gs pos="100000">
                <a:srgbClr val="B4A992">
                  <a:alpha val="9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3268" y="7471"/>
            <a:ext cx="12192000" cy="419792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7B9F660-B2FD-A8BD-4445-4426FD288B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" y="-7471"/>
            <a:ext cx="12188731" cy="6858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8C2A2EA-4B05-4E01-801B-3424EB2F0E66}"/>
              </a:ext>
            </a:extLst>
          </p:cNvPr>
          <p:cNvCxnSpPr>
            <a:cxnSpLocks/>
          </p:cNvCxnSpPr>
          <p:nvPr/>
        </p:nvCxnSpPr>
        <p:spPr>
          <a:xfrm>
            <a:off x="2247886" y="4862513"/>
            <a:ext cx="0" cy="888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1655112D-128E-45F9-B51D-204F7D51E59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2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3A2059C7-2D8C-C5AA-F1A0-68CAD2259C9D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7000">
                <a:schemeClr val="accent1">
                  <a:lumMod val="45000"/>
                  <a:lumOff val="55000"/>
                  <a:alpha val="70000"/>
                </a:schemeClr>
              </a:gs>
              <a:gs pos="100000">
                <a:schemeClr val="accent1">
                  <a:lumMod val="45000"/>
                  <a:lumOff val="55000"/>
                  <a:alpha val="50000"/>
                </a:schemeClr>
              </a:gs>
              <a:gs pos="34000">
                <a:schemeClr val="accent1">
                  <a:lumMod val="30000"/>
                  <a:lumOff val="70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D9BF774-3898-75A8-8D6E-2D192F2956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7000">
                <a:schemeClr val="accent1">
                  <a:lumMod val="45000"/>
                  <a:lumOff val="55000"/>
                  <a:alpha val="40000"/>
                </a:schemeClr>
              </a:gs>
              <a:gs pos="100000">
                <a:schemeClr val="accent1">
                  <a:lumMod val="45000"/>
                  <a:lumOff val="55000"/>
                  <a:alpha val="20000"/>
                </a:schemeClr>
              </a:gs>
              <a:gs pos="34000">
                <a:schemeClr val="accent1">
                  <a:lumMod val="30000"/>
                  <a:lumOff val="70000"/>
                  <a:alpha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5B5B30-EAE6-475D-9E77-B9C4E87F9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5F4F64A-E881-4FB0-B6FC-FA706B07842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0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51D1315-8C94-E4EE-A59B-9EE0F1800D2B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7000">
                <a:schemeClr val="accent1">
                  <a:lumMod val="45000"/>
                  <a:lumOff val="55000"/>
                  <a:alpha val="70000"/>
                </a:schemeClr>
              </a:gs>
              <a:gs pos="100000">
                <a:schemeClr val="accent1">
                  <a:lumMod val="45000"/>
                  <a:lumOff val="55000"/>
                  <a:alpha val="50000"/>
                </a:schemeClr>
              </a:gs>
              <a:gs pos="34000">
                <a:schemeClr val="accent1">
                  <a:lumMod val="30000"/>
                  <a:lumOff val="70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7000">
                <a:schemeClr val="accent1">
                  <a:lumMod val="45000"/>
                  <a:lumOff val="55000"/>
                  <a:alpha val="40000"/>
                </a:schemeClr>
              </a:gs>
              <a:gs pos="100000">
                <a:schemeClr val="accent1">
                  <a:lumMod val="45000"/>
                  <a:lumOff val="55000"/>
                  <a:alpha val="20000"/>
                </a:schemeClr>
              </a:gs>
              <a:gs pos="34000">
                <a:schemeClr val="accent1">
                  <a:lumMod val="30000"/>
                  <a:lumOff val="70000"/>
                  <a:alpha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9152925-D6BC-4352-9DEE-38C8FF9D350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503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156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 userDrawn="1"/>
        </p:nvSpPr>
        <p:spPr>
          <a:xfrm>
            <a:off x="0" y="-1"/>
            <a:ext cx="12209857" cy="6858000"/>
          </a:xfrm>
          <a:prstGeom prst="rect">
            <a:avLst/>
          </a:prstGeom>
          <a:gradFill>
            <a:gsLst>
              <a:gs pos="0">
                <a:srgbClr val="F9F9FA">
                  <a:alpha val="50000"/>
                </a:srgbClr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2CD9781E-FF80-4E49-BB5B-8099F66195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3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2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4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31567F-58FD-40B3-A9DF-CC8DCC45D05E}" type="datetimeFigureOut">
              <a:rPr lang="zh-CN" altLang="en-US" smtClean="0"/>
              <a:t>2026/9/15</a:t>
            </a:fld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2" y="6235704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4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86A3F7-F2F5-4AAC-A263-4E17CDD5F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1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3" r:id="rId2"/>
    <p:sldLayoutId id="2147483665" r:id="rId3"/>
    <p:sldLayoutId id="2147483666" r:id="rId4"/>
    <p:sldLayoutId id="2147483672" r:id="rId5"/>
    <p:sldLayoutId id="2147483671" r:id="rId6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PowerPoint_Presentation.pptx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3B8D324-518D-FBE2-87F8-FDEC9CACC8B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346643" y="3854983"/>
            <a:ext cx="2764744" cy="1186510"/>
          </a:xfrm>
        </p:spPr>
        <p:txBody>
          <a:bodyPr vert="horz">
            <a:normAutofit/>
          </a:bodyPr>
          <a:lstStyle/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solidFill>
                  <a:schemeClr val="accent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帮助男人</a:t>
            </a:r>
            <a:endParaRPr lang="en-US" altLang="zh-CN" sz="3200" b="1" dirty="0">
              <a:solidFill>
                <a:schemeClr val="accent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solidFill>
                  <a:schemeClr val="accent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在生命中得胜</a:t>
            </a:r>
          </a:p>
        </p:txBody>
      </p:sp>
      <p:sp>
        <p:nvSpPr>
          <p:cNvPr id="7" name="文本占位符 2">
            <a:extLst>
              <a:ext uri="{FF2B5EF4-FFF2-40B4-BE49-F238E27FC236}">
                <a16:creationId xmlns:a16="http://schemas.microsoft.com/office/drawing/2014/main" id="{A6380409-C387-4B19-82CA-458FE231EDA7}"/>
              </a:ext>
            </a:extLst>
          </p:cNvPr>
          <p:cNvSpPr txBox="1">
            <a:spLocks/>
          </p:cNvSpPr>
          <p:nvPr/>
        </p:nvSpPr>
        <p:spPr>
          <a:xfrm>
            <a:off x="7754066" y="1816506"/>
            <a:ext cx="2370594" cy="949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2800" b="1" kern="1200" spc="0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zh-CN" altLang="en-US" sz="3200" dirty="0">
                <a:solidFill>
                  <a:schemeClr val="accent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建造男人</a:t>
            </a:r>
            <a:endParaRPr lang="en-US" altLang="zh-CN" sz="3200" dirty="0">
              <a:solidFill>
                <a:schemeClr val="accent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zh-CN" altLang="en-US" sz="3200" dirty="0">
                <a:solidFill>
                  <a:schemeClr val="accent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使教会成长</a:t>
            </a:r>
          </a:p>
        </p:txBody>
      </p:sp>
      <p:sp>
        <p:nvSpPr>
          <p:cNvPr id="24" name="!!文本框">
            <a:extLst>
              <a:ext uri="{FF2B5EF4-FFF2-40B4-BE49-F238E27FC236}">
                <a16:creationId xmlns:a16="http://schemas.microsoft.com/office/drawing/2014/main" id="{375148A2-912C-0ED9-5BC0-C125092C37FB}"/>
              </a:ext>
            </a:extLst>
          </p:cNvPr>
          <p:cNvSpPr txBox="1"/>
          <p:nvPr/>
        </p:nvSpPr>
        <p:spPr>
          <a:xfrm>
            <a:off x="1724142" y="1827459"/>
            <a:ext cx="9121215" cy="3224987"/>
          </a:xfrm>
          <a:custGeom>
            <a:avLst/>
            <a:gdLst/>
            <a:ahLst/>
            <a:cxnLst/>
            <a:rect l="l" t="t" r="r" b="b"/>
            <a:pathLst>
              <a:path w="9121215" h="3224987">
                <a:moveTo>
                  <a:pt x="3697489" y="2828284"/>
                </a:moveTo>
                <a:lnTo>
                  <a:pt x="3664661" y="2843958"/>
                </a:lnTo>
                <a:cubicBezTo>
                  <a:pt x="3629586" y="2860230"/>
                  <a:pt x="3602570" y="2871232"/>
                  <a:pt x="3583613" y="2876963"/>
                </a:cubicBezTo>
                <a:cubicBezTo>
                  <a:pt x="3558336" y="2884604"/>
                  <a:pt x="3535246" y="2888425"/>
                  <a:pt x="3514342" y="2888425"/>
                </a:cubicBezTo>
                <a:cubicBezTo>
                  <a:pt x="3493438" y="2888425"/>
                  <a:pt x="3478829" y="2887293"/>
                  <a:pt x="3470514" y="2885031"/>
                </a:cubicBezTo>
                <a:cubicBezTo>
                  <a:pt x="3463582" y="2910981"/>
                  <a:pt x="3460116" y="2934183"/>
                  <a:pt x="3460116" y="2954638"/>
                </a:cubicBezTo>
                <a:cubicBezTo>
                  <a:pt x="3460116" y="2975093"/>
                  <a:pt x="3463348" y="2992127"/>
                  <a:pt x="3469814" y="3005739"/>
                </a:cubicBezTo>
                <a:cubicBezTo>
                  <a:pt x="3505048" y="3008271"/>
                  <a:pt x="3540719" y="3002053"/>
                  <a:pt x="3576824" y="2987085"/>
                </a:cubicBezTo>
                <a:cubicBezTo>
                  <a:pt x="3612930" y="2972116"/>
                  <a:pt x="3641857" y="2944204"/>
                  <a:pt x="3663605" y="2903348"/>
                </a:cubicBezTo>
                <a:cubicBezTo>
                  <a:pt x="3685353" y="2862493"/>
                  <a:pt x="3696226" y="2839362"/>
                  <a:pt x="3696226" y="2833956"/>
                </a:cubicBezTo>
                <a:close/>
                <a:moveTo>
                  <a:pt x="6166612" y="2688967"/>
                </a:moveTo>
                <a:cubicBezTo>
                  <a:pt x="6182338" y="2688967"/>
                  <a:pt x="6193926" y="2694818"/>
                  <a:pt x="6201376" y="2706519"/>
                </a:cubicBezTo>
                <a:cubicBezTo>
                  <a:pt x="6208826" y="2718221"/>
                  <a:pt x="6212551" y="2730970"/>
                  <a:pt x="6212551" y="2744766"/>
                </a:cubicBezTo>
                <a:cubicBezTo>
                  <a:pt x="6212551" y="2758562"/>
                  <a:pt x="6206690" y="2769856"/>
                  <a:pt x="6194968" y="2778647"/>
                </a:cubicBezTo>
                <a:cubicBezTo>
                  <a:pt x="6153817" y="2811337"/>
                  <a:pt x="6123067" y="2841246"/>
                  <a:pt x="6102718" y="2868374"/>
                </a:cubicBezTo>
                <a:cubicBezTo>
                  <a:pt x="6082370" y="2895502"/>
                  <a:pt x="6066928" y="2924864"/>
                  <a:pt x="6056392" y="2956460"/>
                </a:cubicBezTo>
                <a:cubicBezTo>
                  <a:pt x="6045857" y="2988056"/>
                  <a:pt x="6031669" y="3012393"/>
                  <a:pt x="6013827" y="3029470"/>
                </a:cubicBezTo>
                <a:cubicBezTo>
                  <a:pt x="5995986" y="3046548"/>
                  <a:pt x="5978677" y="3055087"/>
                  <a:pt x="5961898" y="3055087"/>
                </a:cubicBezTo>
                <a:cubicBezTo>
                  <a:pt x="5945120" y="3055087"/>
                  <a:pt x="5932526" y="3051811"/>
                  <a:pt x="5924116" y="3045258"/>
                </a:cubicBezTo>
                <a:cubicBezTo>
                  <a:pt x="5915706" y="3038706"/>
                  <a:pt x="5901405" y="3021298"/>
                  <a:pt x="5881211" y="2993035"/>
                </a:cubicBezTo>
                <a:cubicBezTo>
                  <a:pt x="5861017" y="2964772"/>
                  <a:pt x="5847252" y="2942576"/>
                  <a:pt x="5839915" y="2926448"/>
                </a:cubicBezTo>
                <a:cubicBezTo>
                  <a:pt x="5832579" y="2910320"/>
                  <a:pt x="5828910" y="2896013"/>
                  <a:pt x="5828910" y="2883527"/>
                </a:cubicBezTo>
                <a:cubicBezTo>
                  <a:pt x="5828910" y="2871042"/>
                  <a:pt x="5833801" y="2849161"/>
                  <a:pt x="5843584" y="2817885"/>
                </a:cubicBezTo>
                <a:cubicBezTo>
                  <a:pt x="5853366" y="2786608"/>
                  <a:pt x="5859057" y="2758923"/>
                  <a:pt x="5860656" y="2734829"/>
                </a:cubicBezTo>
                <a:cubicBezTo>
                  <a:pt x="5862255" y="2710735"/>
                  <a:pt x="5873224" y="2698687"/>
                  <a:pt x="5893562" y="2698687"/>
                </a:cubicBezTo>
                <a:cubicBezTo>
                  <a:pt x="5913901" y="2698687"/>
                  <a:pt x="5928909" y="2709347"/>
                  <a:pt x="5938588" y="2730665"/>
                </a:cubicBezTo>
                <a:cubicBezTo>
                  <a:pt x="5950868" y="2757288"/>
                  <a:pt x="5961594" y="2770599"/>
                  <a:pt x="5970767" y="2770599"/>
                </a:cubicBezTo>
                <a:cubicBezTo>
                  <a:pt x="5979941" y="2770599"/>
                  <a:pt x="6004370" y="2762086"/>
                  <a:pt x="6044056" y="2745060"/>
                </a:cubicBezTo>
                <a:close/>
                <a:moveTo>
                  <a:pt x="4802688" y="2649648"/>
                </a:moveTo>
                <a:cubicBezTo>
                  <a:pt x="4802765" y="2650867"/>
                  <a:pt x="4793884" y="2651476"/>
                  <a:pt x="4776046" y="2651476"/>
                </a:cubicBezTo>
                <a:cubicBezTo>
                  <a:pt x="4776046" y="2682259"/>
                  <a:pt x="4774227" y="2703280"/>
                  <a:pt x="4770590" y="2714540"/>
                </a:cubicBezTo>
                <a:cubicBezTo>
                  <a:pt x="4782063" y="2711154"/>
                  <a:pt x="4790808" y="2709229"/>
                  <a:pt x="4796825" y="2708765"/>
                </a:cubicBezTo>
                <a:cubicBezTo>
                  <a:pt x="4798354" y="2694254"/>
                  <a:pt x="4800308" y="2674549"/>
                  <a:pt x="4802688" y="2649648"/>
                </a:cubicBezTo>
                <a:close/>
                <a:moveTo>
                  <a:pt x="6622257" y="2622907"/>
                </a:moveTo>
                <a:cubicBezTo>
                  <a:pt x="6646836" y="2622907"/>
                  <a:pt x="6681729" y="2629072"/>
                  <a:pt x="6726936" y="2641403"/>
                </a:cubicBezTo>
                <a:cubicBezTo>
                  <a:pt x="6772142" y="2653734"/>
                  <a:pt x="6808980" y="2669269"/>
                  <a:pt x="6837449" y="2688008"/>
                </a:cubicBezTo>
                <a:cubicBezTo>
                  <a:pt x="6865919" y="2706746"/>
                  <a:pt x="6886149" y="2725852"/>
                  <a:pt x="6898139" y="2745323"/>
                </a:cubicBezTo>
                <a:cubicBezTo>
                  <a:pt x="6910129" y="2764795"/>
                  <a:pt x="6916125" y="2792774"/>
                  <a:pt x="6916125" y="2829261"/>
                </a:cubicBezTo>
                <a:cubicBezTo>
                  <a:pt x="6916125" y="2883785"/>
                  <a:pt x="6902617" y="2931489"/>
                  <a:pt x="6875603" y="2972372"/>
                </a:cubicBezTo>
                <a:cubicBezTo>
                  <a:pt x="6848588" y="3013255"/>
                  <a:pt x="6824974" y="3033696"/>
                  <a:pt x="6804760" y="3033696"/>
                </a:cubicBezTo>
                <a:cubicBezTo>
                  <a:pt x="6784545" y="3033696"/>
                  <a:pt x="6767989" y="3025276"/>
                  <a:pt x="6755090" y="3008436"/>
                </a:cubicBezTo>
                <a:cubicBezTo>
                  <a:pt x="6715425" y="2967078"/>
                  <a:pt x="6680181" y="2932526"/>
                  <a:pt x="6649359" y="2904779"/>
                </a:cubicBezTo>
                <a:cubicBezTo>
                  <a:pt x="6618537" y="2877032"/>
                  <a:pt x="6594592" y="2861125"/>
                  <a:pt x="6577525" y="2857060"/>
                </a:cubicBezTo>
                <a:cubicBezTo>
                  <a:pt x="6560458" y="2852994"/>
                  <a:pt x="6551924" y="2843723"/>
                  <a:pt x="6551924" y="2829245"/>
                </a:cubicBezTo>
                <a:cubicBezTo>
                  <a:pt x="6551924" y="2814768"/>
                  <a:pt x="6562161" y="2807530"/>
                  <a:pt x="6582633" y="2807530"/>
                </a:cubicBezTo>
                <a:lnTo>
                  <a:pt x="6633308" y="2809480"/>
                </a:lnTo>
                <a:cubicBezTo>
                  <a:pt x="6663460" y="2809480"/>
                  <a:pt x="6681404" y="2806998"/>
                  <a:pt x="6687141" y="2802035"/>
                </a:cubicBezTo>
                <a:cubicBezTo>
                  <a:pt x="6692878" y="2797072"/>
                  <a:pt x="6695747" y="2784524"/>
                  <a:pt x="6695747" y="2764392"/>
                </a:cubicBezTo>
                <a:cubicBezTo>
                  <a:pt x="6695747" y="2744260"/>
                  <a:pt x="6688988" y="2726920"/>
                  <a:pt x="6675471" y="2712370"/>
                </a:cubicBezTo>
                <a:cubicBezTo>
                  <a:pt x="6661953" y="2697821"/>
                  <a:pt x="6640248" y="2687997"/>
                  <a:pt x="6610354" y="2682900"/>
                </a:cubicBezTo>
                <a:cubicBezTo>
                  <a:pt x="6580461" y="2677802"/>
                  <a:pt x="6565514" y="2668144"/>
                  <a:pt x="6565514" y="2653925"/>
                </a:cubicBezTo>
                <a:cubicBezTo>
                  <a:pt x="6565514" y="2639705"/>
                  <a:pt x="6573062" y="2630981"/>
                  <a:pt x="6588159" y="2627751"/>
                </a:cubicBezTo>
                <a:cubicBezTo>
                  <a:pt x="6603255" y="2624522"/>
                  <a:pt x="6614621" y="2622907"/>
                  <a:pt x="6622257" y="2622907"/>
                </a:cubicBezTo>
                <a:close/>
                <a:moveTo>
                  <a:pt x="3347044" y="2365830"/>
                </a:moveTo>
                <a:cubicBezTo>
                  <a:pt x="3343569" y="2365830"/>
                  <a:pt x="3340139" y="2374284"/>
                  <a:pt x="3336754" y="2391192"/>
                </a:cubicBezTo>
                <a:cubicBezTo>
                  <a:pt x="3333369" y="2408100"/>
                  <a:pt x="3325485" y="2416554"/>
                  <a:pt x="3313102" y="2416554"/>
                </a:cubicBezTo>
                <a:cubicBezTo>
                  <a:pt x="3300720" y="2416554"/>
                  <a:pt x="3294771" y="2414866"/>
                  <a:pt x="3295256" y="2411489"/>
                </a:cubicBezTo>
                <a:cubicBezTo>
                  <a:pt x="3242835" y="2500779"/>
                  <a:pt x="3210402" y="2553551"/>
                  <a:pt x="3197956" y="2569803"/>
                </a:cubicBezTo>
                <a:cubicBezTo>
                  <a:pt x="3339201" y="2523488"/>
                  <a:pt x="3415785" y="2496658"/>
                  <a:pt x="3427710" y="2489313"/>
                </a:cubicBezTo>
                <a:cubicBezTo>
                  <a:pt x="3450535" y="2468481"/>
                  <a:pt x="3464498" y="2448493"/>
                  <a:pt x="3469598" y="2429349"/>
                </a:cubicBezTo>
                <a:cubicBezTo>
                  <a:pt x="3424001" y="2413115"/>
                  <a:pt x="3386135" y="2392938"/>
                  <a:pt x="3356001" y="2368820"/>
                </a:cubicBezTo>
                <a:cubicBezTo>
                  <a:pt x="3353505" y="2366826"/>
                  <a:pt x="3350519" y="2365830"/>
                  <a:pt x="3347044" y="2365830"/>
                </a:cubicBezTo>
                <a:close/>
                <a:moveTo>
                  <a:pt x="6139897" y="2341793"/>
                </a:moveTo>
                <a:cubicBezTo>
                  <a:pt x="6141383" y="2343093"/>
                  <a:pt x="6124140" y="2343743"/>
                  <a:pt x="6088169" y="2343743"/>
                </a:cubicBezTo>
                <a:cubicBezTo>
                  <a:pt x="6088169" y="2364174"/>
                  <a:pt x="6096888" y="2400197"/>
                  <a:pt x="6114327" y="2451811"/>
                </a:cubicBezTo>
                <a:cubicBezTo>
                  <a:pt x="6129021" y="2445331"/>
                  <a:pt x="6141424" y="2442112"/>
                  <a:pt x="6151536" y="2442153"/>
                </a:cubicBezTo>
                <a:cubicBezTo>
                  <a:pt x="6143777" y="2422816"/>
                  <a:pt x="6139897" y="2389362"/>
                  <a:pt x="6139897" y="2341793"/>
                </a:cubicBezTo>
                <a:close/>
                <a:moveTo>
                  <a:pt x="4822712" y="2256088"/>
                </a:moveTo>
                <a:cubicBezTo>
                  <a:pt x="4813116" y="2270676"/>
                  <a:pt x="4798779" y="2285293"/>
                  <a:pt x="4779703" y="2299939"/>
                </a:cubicBezTo>
                <a:cubicBezTo>
                  <a:pt x="4780922" y="2326871"/>
                  <a:pt x="4781531" y="2367671"/>
                  <a:pt x="4781531" y="2422337"/>
                </a:cubicBezTo>
                <a:cubicBezTo>
                  <a:pt x="4781531" y="2477004"/>
                  <a:pt x="4780312" y="2531289"/>
                  <a:pt x="4777874" y="2585191"/>
                </a:cubicBezTo>
                <a:cubicBezTo>
                  <a:pt x="4781763" y="2578575"/>
                  <a:pt x="4791427" y="2569355"/>
                  <a:pt x="4806867" y="2557534"/>
                </a:cubicBezTo>
                <a:cubicBezTo>
                  <a:pt x="4817430" y="2433167"/>
                  <a:pt x="4822712" y="2332685"/>
                  <a:pt x="4822712" y="2256088"/>
                </a:cubicBezTo>
                <a:close/>
                <a:moveTo>
                  <a:pt x="6361451" y="2229081"/>
                </a:moveTo>
                <a:cubicBezTo>
                  <a:pt x="6342134" y="2240659"/>
                  <a:pt x="6320176" y="2255673"/>
                  <a:pt x="6295576" y="2274123"/>
                </a:cubicBezTo>
                <a:cubicBezTo>
                  <a:pt x="6295039" y="2295131"/>
                  <a:pt x="6295643" y="2317043"/>
                  <a:pt x="6297387" y="2339858"/>
                </a:cubicBezTo>
                <a:lnTo>
                  <a:pt x="6304851" y="2401238"/>
                </a:lnTo>
                <a:lnTo>
                  <a:pt x="6304887" y="2401200"/>
                </a:lnTo>
                <a:cubicBezTo>
                  <a:pt x="6326127" y="2374251"/>
                  <a:pt x="6344982" y="2316878"/>
                  <a:pt x="6361451" y="2229081"/>
                </a:cubicBezTo>
                <a:close/>
                <a:moveTo>
                  <a:pt x="5061332" y="2206599"/>
                </a:moveTo>
                <a:lnTo>
                  <a:pt x="5058719" y="2245168"/>
                </a:lnTo>
                <a:cubicBezTo>
                  <a:pt x="5054982" y="2292648"/>
                  <a:pt x="5050038" y="2334925"/>
                  <a:pt x="5043885" y="2372000"/>
                </a:cubicBezTo>
                <a:cubicBezTo>
                  <a:pt x="5077434" y="2313589"/>
                  <a:pt x="5094208" y="2277593"/>
                  <a:pt x="5094208" y="2264011"/>
                </a:cubicBezTo>
                <a:cubicBezTo>
                  <a:pt x="5094208" y="2250429"/>
                  <a:pt x="5087277" y="2236445"/>
                  <a:pt x="5073414" y="2222060"/>
                </a:cubicBezTo>
                <a:cubicBezTo>
                  <a:pt x="5069949" y="2218464"/>
                  <a:pt x="5067113" y="2215223"/>
                  <a:pt x="5064907" y="2212337"/>
                </a:cubicBezTo>
                <a:close/>
                <a:moveTo>
                  <a:pt x="6574894" y="2190200"/>
                </a:moveTo>
                <a:cubicBezTo>
                  <a:pt x="6558322" y="2190200"/>
                  <a:pt x="6546590" y="2191263"/>
                  <a:pt x="6539697" y="2193389"/>
                </a:cubicBezTo>
                <a:cubicBezTo>
                  <a:pt x="6535033" y="2259036"/>
                  <a:pt x="6519926" y="2319917"/>
                  <a:pt x="6494377" y="2376031"/>
                </a:cubicBezTo>
                <a:lnTo>
                  <a:pt x="6523692" y="2369808"/>
                </a:lnTo>
                <a:cubicBezTo>
                  <a:pt x="6547714" y="2342505"/>
                  <a:pt x="6576555" y="2283533"/>
                  <a:pt x="6610215" y="2192893"/>
                </a:cubicBezTo>
                <a:cubicBezTo>
                  <a:pt x="6603240" y="2191098"/>
                  <a:pt x="6591466" y="2190200"/>
                  <a:pt x="6574894" y="2190200"/>
                </a:cubicBezTo>
                <a:close/>
                <a:moveTo>
                  <a:pt x="6129588" y="1980286"/>
                </a:moveTo>
                <a:cubicBezTo>
                  <a:pt x="6122365" y="1980286"/>
                  <a:pt x="6113878" y="1986699"/>
                  <a:pt x="6104127" y="1999525"/>
                </a:cubicBezTo>
                <a:cubicBezTo>
                  <a:pt x="6094376" y="2012351"/>
                  <a:pt x="6081926" y="2032282"/>
                  <a:pt x="6066778" y="2059317"/>
                </a:cubicBezTo>
                <a:cubicBezTo>
                  <a:pt x="6075797" y="2070915"/>
                  <a:pt x="6079037" y="2103275"/>
                  <a:pt x="6076498" y="2156396"/>
                </a:cubicBezTo>
                <a:cubicBezTo>
                  <a:pt x="6105886" y="2141434"/>
                  <a:pt x="6126369" y="2132529"/>
                  <a:pt x="6137946" y="2129681"/>
                </a:cubicBezTo>
                <a:cubicBezTo>
                  <a:pt x="6136646" y="2074661"/>
                  <a:pt x="6137936" y="2024894"/>
                  <a:pt x="6141816" y="1980379"/>
                </a:cubicBezTo>
                <a:cubicBezTo>
                  <a:pt x="6140887" y="1980317"/>
                  <a:pt x="6136811" y="1980286"/>
                  <a:pt x="6129588" y="1980286"/>
                </a:cubicBezTo>
                <a:close/>
                <a:moveTo>
                  <a:pt x="6380891" y="1918095"/>
                </a:moveTo>
                <a:cubicBezTo>
                  <a:pt x="6359552" y="1942839"/>
                  <a:pt x="6335809" y="1959401"/>
                  <a:pt x="6309661" y="1967779"/>
                </a:cubicBezTo>
                <a:cubicBezTo>
                  <a:pt x="6305471" y="1997126"/>
                  <a:pt x="6301602" y="2035378"/>
                  <a:pt x="6298052" y="2082534"/>
                </a:cubicBezTo>
                <a:cubicBezTo>
                  <a:pt x="6301416" y="2075373"/>
                  <a:pt x="6327832" y="2065746"/>
                  <a:pt x="6377300" y="2053652"/>
                </a:cubicBezTo>
                <a:close/>
                <a:moveTo>
                  <a:pt x="6633726" y="1867574"/>
                </a:moveTo>
                <a:cubicBezTo>
                  <a:pt x="6612439" y="1867574"/>
                  <a:pt x="6586554" y="1868523"/>
                  <a:pt x="6556073" y="1870422"/>
                </a:cubicBezTo>
                <a:cubicBezTo>
                  <a:pt x="6548457" y="1928145"/>
                  <a:pt x="6545135" y="1979419"/>
                  <a:pt x="6546105" y="2024244"/>
                </a:cubicBezTo>
                <a:cubicBezTo>
                  <a:pt x="6552358" y="2022964"/>
                  <a:pt x="6564415" y="2022324"/>
                  <a:pt x="6582277" y="2022324"/>
                </a:cubicBezTo>
                <a:cubicBezTo>
                  <a:pt x="6600139" y="2022324"/>
                  <a:pt x="6616639" y="2027510"/>
                  <a:pt x="6631776" y="2037880"/>
                </a:cubicBezTo>
                <a:cubicBezTo>
                  <a:pt x="6646914" y="2048250"/>
                  <a:pt x="6654586" y="2061195"/>
                  <a:pt x="6654792" y="2076715"/>
                </a:cubicBezTo>
                <a:cubicBezTo>
                  <a:pt x="6674315" y="2003802"/>
                  <a:pt x="6684077" y="1944325"/>
                  <a:pt x="6684077" y="1898283"/>
                </a:cubicBezTo>
                <a:cubicBezTo>
                  <a:pt x="6684077" y="1884311"/>
                  <a:pt x="6681007" y="1875700"/>
                  <a:pt x="6674867" y="1872450"/>
                </a:cubicBezTo>
                <a:cubicBezTo>
                  <a:pt x="6668728" y="1869199"/>
                  <a:pt x="6655014" y="1867574"/>
                  <a:pt x="6633726" y="1867574"/>
                </a:cubicBezTo>
                <a:close/>
                <a:moveTo>
                  <a:pt x="3554506" y="1751269"/>
                </a:moveTo>
                <a:cubicBezTo>
                  <a:pt x="3597894" y="1751269"/>
                  <a:pt x="3640083" y="1772989"/>
                  <a:pt x="3681074" y="1816431"/>
                </a:cubicBezTo>
                <a:cubicBezTo>
                  <a:pt x="3722064" y="1859873"/>
                  <a:pt x="3742560" y="1901959"/>
                  <a:pt x="3742560" y="1942689"/>
                </a:cubicBezTo>
                <a:cubicBezTo>
                  <a:pt x="3742560" y="1955009"/>
                  <a:pt x="3740503" y="1965955"/>
                  <a:pt x="3736391" y="1975527"/>
                </a:cubicBezTo>
                <a:cubicBezTo>
                  <a:pt x="3718720" y="2020800"/>
                  <a:pt x="3707810" y="2056250"/>
                  <a:pt x="3703661" y="2081877"/>
                </a:cubicBezTo>
                <a:cubicBezTo>
                  <a:pt x="3771024" y="2090928"/>
                  <a:pt x="3818870" y="2105111"/>
                  <a:pt x="3847200" y="2124426"/>
                </a:cubicBezTo>
                <a:cubicBezTo>
                  <a:pt x="3875530" y="2143740"/>
                  <a:pt x="3889694" y="2166705"/>
                  <a:pt x="3889694" y="2193319"/>
                </a:cubicBezTo>
                <a:cubicBezTo>
                  <a:pt x="3889694" y="2219934"/>
                  <a:pt x="3884657" y="2241511"/>
                  <a:pt x="3874582" y="2258051"/>
                </a:cubicBezTo>
                <a:cubicBezTo>
                  <a:pt x="3864508" y="2274591"/>
                  <a:pt x="3852332" y="2284298"/>
                  <a:pt x="3838054" y="2287171"/>
                </a:cubicBezTo>
                <a:cubicBezTo>
                  <a:pt x="3753056" y="2305938"/>
                  <a:pt x="3693676" y="2334178"/>
                  <a:pt x="3659914" y="2371891"/>
                </a:cubicBezTo>
                <a:cubicBezTo>
                  <a:pt x="3653000" y="2404073"/>
                  <a:pt x="3647280" y="2427760"/>
                  <a:pt x="3642755" y="2442953"/>
                </a:cubicBezTo>
                <a:cubicBezTo>
                  <a:pt x="3711177" y="2438751"/>
                  <a:pt x="3762777" y="2430943"/>
                  <a:pt x="3797553" y="2419530"/>
                </a:cubicBezTo>
                <a:cubicBezTo>
                  <a:pt x="3832330" y="2408118"/>
                  <a:pt x="3856166" y="2402411"/>
                  <a:pt x="3869060" y="2402411"/>
                </a:cubicBezTo>
                <a:cubicBezTo>
                  <a:pt x="3902894" y="2402411"/>
                  <a:pt x="3930012" y="2414915"/>
                  <a:pt x="3950412" y="2439922"/>
                </a:cubicBezTo>
                <a:cubicBezTo>
                  <a:pt x="3970813" y="2464930"/>
                  <a:pt x="3981014" y="2496604"/>
                  <a:pt x="3981014" y="2534946"/>
                </a:cubicBezTo>
                <a:cubicBezTo>
                  <a:pt x="3981014" y="2573287"/>
                  <a:pt x="3956105" y="2592458"/>
                  <a:pt x="3906288" y="2592458"/>
                </a:cubicBezTo>
                <a:cubicBezTo>
                  <a:pt x="3895818" y="2592458"/>
                  <a:pt x="3884949" y="2591331"/>
                  <a:pt x="3873680" y="2589077"/>
                </a:cubicBezTo>
                <a:cubicBezTo>
                  <a:pt x="3862411" y="2586824"/>
                  <a:pt x="3842571" y="2585697"/>
                  <a:pt x="3814161" y="2585697"/>
                </a:cubicBezTo>
                <a:cubicBezTo>
                  <a:pt x="3785750" y="2585697"/>
                  <a:pt x="3743341" y="2591776"/>
                  <a:pt x="3686933" y="2603934"/>
                </a:cubicBezTo>
                <a:cubicBezTo>
                  <a:pt x="3630525" y="2616092"/>
                  <a:pt x="3583869" y="2631662"/>
                  <a:pt x="3546964" y="2650644"/>
                </a:cubicBezTo>
                <a:cubicBezTo>
                  <a:pt x="3510059" y="2669626"/>
                  <a:pt x="3488329" y="2686373"/>
                  <a:pt x="3481774" y="2700883"/>
                </a:cubicBezTo>
                <a:cubicBezTo>
                  <a:pt x="3478497" y="2708138"/>
                  <a:pt x="3476038" y="2716514"/>
                  <a:pt x="3474400" y="2726009"/>
                </a:cubicBezTo>
                <a:lnTo>
                  <a:pt x="3471999" y="2757111"/>
                </a:lnTo>
                <a:lnTo>
                  <a:pt x="3473006" y="2756456"/>
                </a:lnTo>
                <a:cubicBezTo>
                  <a:pt x="3474388" y="2755702"/>
                  <a:pt x="3476575" y="2754570"/>
                  <a:pt x="3479565" y="2753062"/>
                </a:cubicBezTo>
                <a:cubicBezTo>
                  <a:pt x="3591716" y="2691805"/>
                  <a:pt x="3671381" y="2661177"/>
                  <a:pt x="3718558" y="2661177"/>
                </a:cubicBezTo>
                <a:cubicBezTo>
                  <a:pt x="3736445" y="2661177"/>
                  <a:pt x="3751763" y="2664867"/>
                  <a:pt x="3764514" y="2672248"/>
                </a:cubicBezTo>
                <a:cubicBezTo>
                  <a:pt x="3777265" y="2679629"/>
                  <a:pt x="3795003" y="2693812"/>
                  <a:pt x="3817730" y="2714797"/>
                </a:cubicBezTo>
                <a:cubicBezTo>
                  <a:pt x="3840457" y="2735781"/>
                  <a:pt x="3859259" y="2757120"/>
                  <a:pt x="3874138" y="2778814"/>
                </a:cubicBezTo>
                <a:cubicBezTo>
                  <a:pt x="3889017" y="2800509"/>
                  <a:pt x="3896456" y="2822418"/>
                  <a:pt x="3896456" y="2844543"/>
                </a:cubicBezTo>
                <a:cubicBezTo>
                  <a:pt x="3896456" y="2866668"/>
                  <a:pt x="3886381" y="2893301"/>
                  <a:pt x="3866232" y="2924441"/>
                </a:cubicBezTo>
                <a:cubicBezTo>
                  <a:pt x="3846082" y="2955581"/>
                  <a:pt x="3817258" y="2991130"/>
                  <a:pt x="3779761" y="3031088"/>
                </a:cubicBezTo>
                <a:cubicBezTo>
                  <a:pt x="3800054" y="3045562"/>
                  <a:pt x="3810201" y="3064634"/>
                  <a:pt x="3810201" y="3088304"/>
                </a:cubicBezTo>
                <a:cubicBezTo>
                  <a:pt x="3810201" y="3111973"/>
                  <a:pt x="3804158" y="3131369"/>
                  <a:pt x="3792072" y="3146490"/>
                </a:cubicBezTo>
                <a:cubicBezTo>
                  <a:pt x="3779985" y="3161611"/>
                  <a:pt x="3767181" y="3169171"/>
                  <a:pt x="3753658" y="3169171"/>
                </a:cubicBezTo>
                <a:cubicBezTo>
                  <a:pt x="3740135" y="3169171"/>
                  <a:pt x="3729854" y="3167771"/>
                  <a:pt x="3722814" y="3164969"/>
                </a:cubicBezTo>
                <a:cubicBezTo>
                  <a:pt x="3678474" y="3151985"/>
                  <a:pt x="3638086" y="3145493"/>
                  <a:pt x="3601648" y="3145493"/>
                </a:cubicBezTo>
                <a:cubicBezTo>
                  <a:pt x="3565210" y="3145493"/>
                  <a:pt x="3528628" y="3151455"/>
                  <a:pt x="3491903" y="3163380"/>
                </a:cubicBezTo>
                <a:cubicBezTo>
                  <a:pt x="3484665" y="3204451"/>
                  <a:pt x="3469858" y="3224987"/>
                  <a:pt x="3447482" y="3224987"/>
                </a:cubicBezTo>
                <a:cubicBezTo>
                  <a:pt x="3425106" y="3224987"/>
                  <a:pt x="3400273" y="3207621"/>
                  <a:pt x="3372985" y="3172889"/>
                </a:cubicBezTo>
                <a:cubicBezTo>
                  <a:pt x="3345697" y="3138157"/>
                  <a:pt x="3325664" y="3093480"/>
                  <a:pt x="3312887" y="3038859"/>
                </a:cubicBezTo>
                <a:cubicBezTo>
                  <a:pt x="3300109" y="2984238"/>
                  <a:pt x="3293721" y="2928912"/>
                  <a:pt x="3293721" y="2872882"/>
                </a:cubicBezTo>
                <a:cubicBezTo>
                  <a:pt x="3293721" y="2837808"/>
                  <a:pt x="3301937" y="2803840"/>
                  <a:pt x="3318369" y="2770976"/>
                </a:cubicBezTo>
                <a:cubicBezTo>
                  <a:pt x="3334801" y="2738111"/>
                  <a:pt x="3366605" y="2700030"/>
                  <a:pt x="3413783" y="2656732"/>
                </a:cubicBezTo>
                <a:cubicBezTo>
                  <a:pt x="3395357" y="2661994"/>
                  <a:pt x="3370485" y="2673739"/>
                  <a:pt x="3339165" y="2691967"/>
                </a:cubicBezTo>
                <a:cubicBezTo>
                  <a:pt x="3307845" y="2710195"/>
                  <a:pt x="3274774" y="2719309"/>
                  <a:pt x="3239952" y="2719309"/>
                </a:cubicBezTo>
                <a:cubicBezTo>
                  <a:pt x="3205131" y="2719309"/>
                  <a:pt x="3183805" y="2712538"/>
                  <a:pt x="3175975" y="2698998"/>
                </a:cubicBezTo>
                <a:cubicBezTo>
                  <a:pt x="3175975" y="2694759"/>
                  <a:pt x="3173272" y="2700757"/>
                  <a:pt x="3167867" y="2716992"/>
                </a:cubicBezTo>
                <a:lnTo>
                  <a:pt x="3042713" y="3028178"/>
                </a:lnTo>
                <a:cubicBezTo>
                  <a:pt x="3014033" y="3100390"/>
                  <a:pt x="2995424" y="3142413"/>
                  <a:pt x="2986884" y="3154248"/>
                </a:cubicBezTo>
                <a:cubicBezTo>
                  <a:pt x="2978345" y="3166083"/>
                  <a:pt x="2968396" y="3175192"/>
                  <a:pt x="2957037" y="3181576"/>
                </a:cubicBezTo>
                <a:cubicBezTo>
                  <a:pt x="2945679" y="3187961"/>
                  <a:pt x="2934549" y="3191153"/>
                  <a:pt x="2923648" y="3191153"/>
                </a:cubicBezTo>
                <a:cubicBezTo>
                  <a:pt x="2892759" y="3191153"/>
                  <a:pt x="2871451" y="3173886"/>
                  <a:pt x="2859724" y="3139351"/>
                </a:cubicBezTo>
                <a:cubicBezTo>
                  <a:pt x="2847997" y="3104817"/>
                  <a:pt x="2842134" y="3072271"/>
                  <a:pt x="2842134" y="3041715"/>
                </a:cubicBezTo>
                <a:cubicBezTo>
                  <a:pt x="2842134" y="3011158"/>
                  <a:pt x="2849057" y="2983300"/>
                  <a:pt x="2862903" y="2958140"/>
                </a:cubicBezTo>
                <a:cubicBezTo>
                  <a:pt x="2894905" y="2902989"/>
                  <a:pt x="2921430" y="2845773"/>
                  <a:pt x="2942477" y="2786492"/>
                </a:cubicBezTo>
                <a:cubicBezTo>
                  <a:pt x="2953001" y="2756851"/>
                  <a:pt x="2960894" y="2732881"/>
                  <a:pt x="2966156" y="2714581"/>
                </a:cubicBezTo>
                <a:lnTo>
                  <a:pt x="2967766" y="2708271"/>
                </a:lnTo>
                <a:lnTo>
                  <a:pt x="2966652" y="2709518"/>
                </a:lnTo>
                <a:cubicBezTo>
                  <a:pt x="2957187" y="2718981"/>
                  <a:pt x="2942363" y="2731054"/>
                  <a:pt x="2922180" y="2745735"/>
                </a:cubicBezTo>
                <a:cubicBezTo>
                  <a:pt x="2895269" y="2765310"/>
                  <a:pt x="2869372" y="2775097"/>
                  <a:pt x="2844491" y="2775097"/>
                </a:cubicBezTo>
                <a:cubicBezTo>
                  <a:pt x="2819609" y="2775097"/>
                  <a:pt x="2802288" y="2756878"/>
                  <a:pt x="2792528" y="2720440"/>
                </a:cubicBezTo>
                <a:cubicBezTo>
                  <a:pt x="2782767" y="2684002"/>
                  <a:pt x="2777887" y="2649225"/>
                  <a:pt x="2777887" y="2616110"/>
                </a:cubicBezTo>
                <a:cubicBezTo>
                  <a:pt x="2777887" y="2582994"/>
                  <a:pt x="2782350" y="2558534"/>
                  <a:pt x="2791275" y="2542731"/>
                </a:cubicBezTo>
                <a:cubicBezTo>
                  <a:pt x="2800200" y="2526927"/>
                  <a:pt x="2815856" y="2515007"/>
                  <a:pt x="2838241" y="2506971"/>
                </a:cubicBezTo>
                <a:cubicBezTo>
                  <a:pt x="2860627" y="2498934"/>
                  <a:pt x="2890550" y="2471103"/>
                  <a:pt x="2928012" y="2423477"/>
                </a:cubicBezTo>
                <a:cubicBezTo>
                  <a:pt x="2965473" y="2375851"/>
                  <a:pt x="2984204" y="2350107"/>
                  <a:pt x="2984204" y="2346246"/>
                </a:cubicBezTo>
                <a:cubicBezTo>
                  <a:pt x="2984204" y="2342385"/>
                  <a:pt x="2985443" y="2340454"/>
                  <a:pt x="2987922" y="2340454"/>
                </a:cubicBezTo>
                <a:cubicBezTo>
                  <a:pt x="2973465" y="2340454"/>
                  <a:pt x="2943501" y="2362130"/>
                  <a:pt x="2898030" y="2405482"/>
                </a:cubicBezTo>
                <a:cubicBezTo>
                  <a:pt x="2881346" y="2420765"/>
                  <a:pt x="2862337" y="2428406"/>
                  <a:pt x="2841002" y="2428406"/>
                </a:cubicBezTo>
                <a:cubicBezTo>
                  <a:pt x="2819668" y="2428406"/>
                  <a:pt x="2801839" y="2416473"/>
                  <a:pt x="2787517" y="2392606"/>
                </a:cubicBezTo>
                <a:cubicBezTo>
                  <a:pt x="2773195" y="2368739"/>
                  <a:pt x="2766034" y="2334447"/>
                  <a:pt x="2766034" y="2289730"/>
                </a:cubicBezTo>
                <a:cubicBezTo>
                  <a:pt x="2766034" y="2245013"/>
                  <a:pt x="2771242" y="2208665"/>
                  <a:pt x="2781658" y="2180686"/>
                </a:cubicBezTo>
                <a:cubicBezTo>
                  <a:pt x="2792074" y="2152706"/>
                  <a:pt x="2806971" y="2137217"/>
                  <a:pt x="2826348" y="2134218"/>
                </a:cubicBezTo>
                <a:cubicBezTo>
                  <a:pt x="2873256" y="2127699"/>
                  <a:pt x="2926517" y="2096509"/>
                  <a:pt x="2986130" y="2040649"/>
                </a:cubicBezTo>
                <a:cubicBezTo>
                  <a:pt x="3045744" y="1984789"/>
                  <a:pt x="3075551" y="1936906"/>
                  <a:pt x="3075551" y="1897003"/>
                </a:cubicBezTo>
                <a:cubicBezTo>
                  <a:pt x="3075551" y="1889909"/>
                  <a:pt x="3073575" y="1882416"/>
                  <a:pt x="3069624" y="1874523"/>
                </a:cubicBezTo>
                <a:cubicBezTo>
                  <a:pt x="3065673" y="1866630"/>
                  <a:pt x="3063698" y="1857081"/>
                  <a:pt x="3063698" y="1845874"/>
                </a:cubicBezTo>
                <a:cubicBezTo>
                  <a:pt x="3063698" y="1834668"/>
                  <a:pt x="3072264" y="1829065"/>
                  <a:pt x="3089397" y="1829065"/>
                </a:cubicBezTo>
                <a:cubicBezTo>
                  <a:pt x="3105506" y="1829065"/>
                  <a:pt x="3143129" y="1842804"/>
                  <a:pt x="3202266" y="1870280"/>
                </a:cubicBezTo>
                <a:cubicBezTo>
                  <a:pt x="3261404" y="1897757"/>
                  <a:pt x="3296329" y="1925364"/>
                  <a:pt x="3307041" y="1953101"/>
                </a:cubicBezTo>
                <a:cubicBezTo>
                  <a:pt x="3317754" y="1980838"/>
                  <a:pt x="3323110" y="2006119"/>
                  <a:pt x="3323110" y="2028944"/>
                </a:cubicBezTo>
                <a:cubicBezTo>
                  <a:pt x="3323110" y="2083143"/>
                  <a:pt x="3286869" y="2119312"/>
                  <a:pt x="3214388" y="2137450"/>
                </a:cubicBezTo>
                <a:cubicBezTo>
                  <a:pt x="3193898" y="2143610"/>
                  <a:pt x="3163489" y="2158323"/>
                  <a:pt x="3123163" y="2181588"/>
                </a:cubicBezTo>
                <a:cubicBezTo>
                  <a:pt x="3082837" y="2204853"/>
                  <a:pt x="3062674" y="2218237"/>
                  <a:pt x="3062674" y="2221739"/>
                </a:cubicBezTo>
                <a:cubicBezTo>
                  <a:pt x="3062674" y="2225241"/>
                  <a:pt x="3069112" y="2230673"/>
                  <a:pt x="3081989" y="2238036"/>
                </a:cubicBezTo>
                <a:cubicBezTo>
                  <a:pt x="3122108" y="2263268"/>
                  <a:pt x="3149495" y="2292981"/>
                  <a:pt x="3164149" y="2327174"/>
                </a:cubicBezTo>
                <a:cubicBezTo>
                  <a:pt x="3178803" y="2361367"/>
                  <a:pt x="3186131" y="2388278"/>
                  <a:pt x="3186131" y="2407907"/>
                </a:cubicBezTo>
                <a:cubicBezTo>
                  <a:pt x="3186131" y="2427535"/>
                  <a:pt x="3180563" y="2444547"/>
                  <a:pt x="3169429" y="2458941"/>
                </a:cubicBezTo>
                <a:cubicBezTo>
                  <a:pt x="3158295" y="2473334"/>
                  <a:pt x="3138145" y="2492878"/>
                  <a:pt x="3108980" y="2517571"/>
                </a:cubicBezTo>
                <a:cubicBezTo>
                  <a:pt x="3104042" y="2522509"/>
                  <a:pt x="3101573" y="2526007"/>
                  <a:pt x="3101573" y="2528063"/>
                </a:cubicBezTo>
                <a:cubicBezTo>
                  <a:pt x="3101573" y="2530119"/>
                  <a:pt x="3106448" y="2533832"/>
                  <a:pt x="3116200" y="2539202"/>
                </a:cubicBezTo>
                <a:cubicBezTo>
                  <a:pt x="3125951" y="2544572"/>
                  <a:pt x="3134464" y="2558157"/>
                  <a:pt x="3141737" y="2579959"/>
                </a:cubicBezTo>
                <a:cubicBezTo>
                  <a:pt x="3219623" y="2442899"/>
                  <a:pt x="3260695" y="2361582"/>
                  <a:pt x="3264951" y="2336009"/>
                </a:cubicBezTo>
                <a:cubicBezTo>
                  <a:pt x="3275062" y="2272957"/>
                  <a:pt x="3297034" y="2237749"/>
                  <a:pt x="3330868" y="2230386"/>
                </a:cubicBezTo>
                <a:cubicBezTo>
                  <a:pt x="3407354" y="2213756"/>
                  <a:pt x="3467353" y="2196040"/>
                  <a:pt x="3510867" y="2177238"/>
                </a:cubicBezTo>
                <a:cubicBezTo>
                  <a:pt x="3522917" y="2134083"/>
                  <a:pt x="3532301" y="2081132"/>
                  <a:pt x="3539017" y="2018385"/>
                </a:cubicBezTo>
                <a:cubicBezTo>
                  <a:pt x="3545733" y="1955637"/>
                  <a:pt x="3549092" y="1918310"/>
                  <a:pt x="3549092" y="1906404"/>
                </a:cubicBezTo>
                <a:cubicBezTo>
                  <a:pt x="3549092" y="1894497"/>
                  <a:pt x="3536045" y="1880813"/>
                  <a:pt x="3509951" y="1865351"/>
                </a:cubicBezTo>
                <a:cubicBezTo>
                  <a:pt x="3493196" y="1854701"/>
                  <a:pt x="3484818" y="1839957"/>
                  <a:pt x="3484818" y="1821119"/>
                </a:cubicBezTo>
                <a:cubicBezTo>
                  <a:pt x="3484818" y="1802280"/>
                  <a:pt x="3491750" y="1785929"/>
                  <a:pt x="3505614" y="1772065"/>
                </a:cubicBezTo>
                <a:cubicBezTo>
                  <a:pt x="3519478" y="1758201"/>
                  <a:pt x="3535776" y="1751269"/>
                  <a:pt x="3554506" y="1751269"/>
                </a:cubicBezTo>
                <a:close/>
                <a:moveTo>
                  <a:pt x="8327169" y="1527098"/>
                </a:moveTo>
                <a:cubicBezTo>
                  <a:pt x="8379526" y="1527098"/>
                  <a:pt x="8426509" y="1548310"/>
                  <a:pt x="8468117" y="1590734"/>
                </a:cubicBezTo>
                <a:cubicBezTo>
                  <a:pt x="8509725" y="1633159"/>
                  <a:pt x="8530529" y="1673560"/>
                  <a:pt x="8530529" y="1711939"/>
                </a:cubicBezTo>
                <a:cubicBezTo>
                  <a:pt x="8530529" y="1730079"/>
                  <a:pt x="8526052" y="1748091"/>
                  <a:pt x="8517099" y="1765975"/>
                </a:cubicBezTo>
                <a:cubicBezTo>
                  <a:pt x="8487440" y="1825315"/>
                  <a:pt x="8455550" y="1950810"/>
                  <a:pt x="8421426" y="2142459"/>
                </a:cubicBezTo>
                <a:cubicBezTo>
                  <a:pt x="8387302" y="2334108"/>
                  <a:pt x="8370240" y="2473861"/>
                  <a:pt x="8370240" y="2561717"/>
                </a:cubicBezTo>
                <a:cubicBezTo>
                  <a:pt x="8370240" y="2616021"/>
                  <a:pt x="8390025" y="2648198"/>
                  <a:pt x="8429592" y="2658247"/>
                </a:cubicBezTo>
                <a:cubicBezTo>
                  <a:pt x="8469160" y="2668296"/>
                  <a:pt x="8515140" y="2673321"/>
                  <a:pt x="8567532" y="2673321"/>
                </a:cubicBezTo>
                <a:cubicBezTo>
                  <a:pt x="8619924" y="2673321"/>
                  <a:pt x="8679894" y="2665393"/>
                  <a:pt x="8747442" y="2649538"/>
                </a:cubicBezTo>
                <a:cubicBezTo>
                  <a:pt x="8814989" y="2633683"/>
                  <a:pt x="8859629" y="2608635"/>
                  <a:pt x="8881360" y="2574395"/>
                </a:cubicBezTo>
                <a:cubicBezTo>
                  <a:pt x="8903090" y="2540155"/>
                  <a:pt x="8913956" y="2488702"/>
                  <a:pt x="8913956" y="2420035"/>
                </a:cubicBezTo>
                <a:lnTo>
                  <a:pt x="8909584" y="2307906"/>
                </a:lnTo>
                <a:cubicBezTo>
                  <a:pt x="8909584" y="2280696"/>
                  <a:pt x="8918502" y="2267091"/>
                  <a:pt x="8936340" y="2267091"/>
                </a:cubicBezTo>
                <a:cubicBezTo>
                  <a:pt x="8953104" y="2267091"/>
                  <a:pt x="8969962" y="2292512"/>
                  <a:pt x="8986913" y="2343353"/>
                </a:cubicBezTo>
                <a:cubicBezTo>
                  <a:pt x="9003864" y="2394194"/>
                  <a:pt x="9021934" y="2456525"/>
                  <a:pt x="9041124" y="2530345"/>
                </a:cubicBezTo>
                <a:cubicBezTo>
                  <a:pt x="9055067" y="2583366"/>
                  <a:pt x="9067343" y="2615764"/>
                  <a:pt x="9077952" y="2627539"/>
                </a:cubicBezTo>
                <a:cubicBezTo>
                  <a:pt x="9106794" y="2659786"/>
                  <a:pt x="9121215" y="2690552"/>
                  <a:pt x="9121215" y="2719837"/>
                </a:cubicBezTo>
                <a:cubicBezTo>
                  <a:pt x="9121215" y="2778968"/>
                  <a:pt x="9077439" y="2822732"/>
                  <a:pt x="8989886" y="2851132"/>
                </a:cubicBezTo>
                <a:cubicBezTo>
                  <a:pt x="8902333" y="2879531"/>
                  <a:pt x="8798120" y="2893731"/>
                  <a:pt x="8677248" y="2893731"/>
                </a:cubicBezTo>
                <a:cubicBezTo>
                  <a:pt x="8517857" y="2893731"/>
                  <a:pt x="8393761" y="2869587"/>
                  <a:pt x="8304960" y="2821299"/>
                </a:cubicBezTo>
                <a:cubicBezTo>
                  <a:pt x="8216160" y="2773010"/>
                  <a:pt x="8171760" y="2693070"/>
                  <a:pt x="8171760" y="2581478"/>
                </a:cubicBezTo>
                <a:cubicBezTo>
                  <a:pt x="8171760" y="2557625"/>
                  <a:pt x="8179081" y="2495621"/>
                  <a:pt x="8193724" y="2395465"/>
                </a:cubicBezTo>
                <a:cubicBezTo>
                  <a:pt x="8208366" y="2295310"/>
                  <a:pt x="8229229" y="2173277"/>
                  <a:pt x="8256311" y="2029368"/>
                </a:cubicBezTo>
                <a:cubicBezTo>
                  <a:pt x="8266466" y="1975403"/>
                  <a:pt x="8274718" y="1928720"/>
                  <a:pt x="8281065" y="1889321"/>
                </a:cubicBezTo>
                <a:lnTo>
                  <a:pt x="8285122" y="1863066"/>
                </a:lnTo>
                <a:lnTo>
                  <a:pt x="8279526" y="1884530"/>
                </a:lnTo>
                <a:cubicBezTo>
                  <a:pt x="8275471" y="1898257"/>
                  <a:pt x="8270741" y="1912751"/>
                  <a:pt x="8265334" y="1928012"/>
                </a:cubicBezTo>
                <a:cubicBezTo>
                  <a:pt x="8243708" y="1989054"/>
                  <a:pt x="8198294" y="2048022"/>
                  <a:pt x="8129091" y="2104914"/>
                </a:cubicBezTo>
                <a:cubicBezTo>
                  <a:pt x="7996280" y="2214384"/>
                  <a:pt x="7912586" y="2287813"/>
                  <a:pt x="7878008" y="2325201"/>
                </a:cubicBezTo>
                <a:cubicBezTo>
                  <a:pt x="7843430" y="2362589"/>
                  <a:pt x="7814751" y="2404751"/>
                  <a:pt x="7791970" y="2451687"/>
                </a:cubicBezTo>
                <a:cubicBezTo>
                  <a:pt x="7782224" y="2515574"/>
                  <a:pt x="7777351" y="2573340"/>
                  <a:pt x="7777351" y="2624986"/>
                </a:cubicBezTo>
                <a:cubicBezTo>
                  <a:pt x="7777351" y="2676632"/>
                  <a:pt x="7781012" y="2731017"/>
                  <a:pt x="7788333" y="2788143"/>
                </a:cubicBezTo>
                <a:cubicBezTo>
                  <a:pt x="7795654" y="2845268"/>
                  <a:pt x="7799315" y="2884603"/>
                  <a:pt x="7799315" y="2906147"/>
                </a:cubicBezTo>
                <a:cubicBezTo>
                  <a:pt x="7799315" y="2927691"/>
                  <a:pt x="7792979" y="2949673"/>
                  <a:pt x="7780306" y="2972091"/>
                </a:cubicBezTo>
                <a:cubicBezTo>
                  <a:pt x="7767634" y="2994510"/>
                  <a:pt x="7747436" y="3005720"/>
                  <a:pt x="7719713" y="3005720"/>
                </a:cubicBezTo>
                <a:cubicBezTo>
                  <a:pt x="7691990" y="3005720"/>
                  <a:pt x="7664884" y="2982543"/>
                  <a:pt x="7638397" y="2936190"/>
                </a:cubicBezTo>
                <a:cubicBezTo>
                  <a:pt x="7611909" y="2889837"/>
                  <a:pt x="7598666" y="2848928"/>
                  <a:pt x="7598666" y="2813464"/>
                </a:cubicBezTo>
                <a:cubicBezTo>
                  <a:pt x="7598666" y="2778000"/>
                  <a:pt x="7602688" y="2737563"/>
                  <a:pt x="7610732" y="2692155"/>
                </a:cubicBezTo>
                <a:cubicBezTo>
                  <a:pt x="7614754" y="2669450"/>
                  <a:pt x="7617771" y="2645984"/>
                  <a:pt x="7619782" y="2621755"/>
                </a:cubicBezTo>
                <a:lnTo>
                  <a:pt x="7622086" y="2564475"/>
                </a:lnTo>
                <a:lnTo>
                  <a:pt x="7613670" y="2575917"/>
                </a:lnTo>
                <a:cubicBezTo>
                  <a:pt x="7598572" y="2594581"/>
                  <a:pt x="7571420" y="2622200"/>
                  <a:pt x="7532214" y="2658772"/>
                </a:cubicBezTo>
                <a:cubicBezTo>
                  <a:pt x="7515753" y="2682181"/>
                  <a:pt x="7491200" y="2693886"/>
                  <a:pt x="7458557" y="2693886"/>
                </a:cubicBezTo>
                <a:cubicBezTo>
                  <a:pt x="7382149" y="2693886"/>
                  <a:pt x="7343946" y="2623482"/>
                  <a:pt x="7343946" y="2482674"/>
                </a:cubicBezTo>
                <a:cubicBezTo>
                  <a:pt x="7343946" y="2457469"/>
                  <a:pt x="7347985" y="2437790"/>
                  <a:pt x="7356064" y="2423637"/>
                </a:cubicBezTo>
                <a:cubicBezTo>
                  <a:pt x="7364143" y="2409484"/>
                  <a:pt x="7384493" y="2397873"/>
                  <a:pt x="7417112" y="2388803"/>
                </a:cubicBezTo>
                <a:cubicBezTo>
                  <a:pt x="7479087" y="2371292"/>
                  <a:pt x="7558771" y="2295770"/>
                  <a:pt x="7656164" y="2162237"/>
                </a:cubicBezTo>
                <a:cubicBezTo>
                  <a:pt x="7659347" y="2123695"/>
                  <a:pt x="7663788" y="2091848"/>
                  <a:pt x="7669489" y="2066697"/>
                </a:cubicBezTo>
                <a:lnTo>
                  <a:pt x="7674896" y="2046452"/>
                </a:lnTo>
                <a:lnTo>
                  <a:pt x="7642672" y="2081060"/>
                </a:lnTo>
                <a:cubicBezTo>
                  <a:pt x="7601665" y="2124041"/>
                  <a:pt x="7566979" y="2157052"/>
                  <a:pt x="7538614" y="2180091"/>
                </a:cubicBezTo>
                <a:cubicBezTo>
                  <a:pt x="7500795" y="2210811"/>
                  <a:pt x="7465308" y="2226171"/>
                  <a:pt x="7432152" y="2226171"/>
                </a:cubicBezTo>
                <a:cubicBezTo>
                  <a:pt x="7398996" y="2226171"/>
                  <a:pt x="7359923" y="2214332"/>
                  <a:pt x="7314934" y="2190654"/>
                </a:cubicBezTo>
                <a:cubicBezTo>
                  <a:pt x="7269945" y="2166976"/>
                  <a:pt x="7232423" y="2131809"/>
                  <a:pt x="7202368" y="2085153"/>
                </a:cubicBezTo>
                <a:cubicBezTo>
                  <a:pt x="7172314" y="2038497"/>
                  <a:pt x="7157286" y="2002992"/>
                  <a:pt x="7157286" y="1978638"/>
                </a:cubicBezTo>
                <a:cubicBezTo>
                  <a:pt x="7157286" y="1954284"/>
                  <a:pt x="7172069" y="1942107"/>
                  <a:pt x="7201634" y="1942107"/>
                </a:cubicBezTo>
                <a:cubicBezTo>
                  <a:pt x="7206694" y="1942107"/>
                  <a:pt x="7212359" y="1943156"/>
                  <a:pt x="7218632" y="1945255"/>
                </a:cubicBezTo>
                <a:cubicBezTo>
                  <a:pt x="7228634" y="1949008"/>
                  <a:pt x="7246553" y="1950885"/>
                  <a:pt x="7272388" y="1950885"/>
                </a:cubicBezTo>
                <a:cubicBezTo>
                  <a:pt x="7298222" y="1950885"/>
                  <a:pt x="7328737" y="1943343"/>
                  <a:pt x="7363934" y="1928257"/>
                </a:cubicBezTo>
                <a:cubicBezTo>
                  <a:pt x="7399130" y="1913171"/>
                  <a:pt x="7489090" y="1883035"/>
                  <a:pt x="7633815" y="1837848"/>
                </a:cubicBezTo>
                <a:cubicBezTo>
                  <a:pt x="7665082" y="1827938"/>
                  <a:pt x="7687414" y="1813925"/>
                  <a:pt x="7700809" y="1795808"/>
                </a:cubicBezTo>
                <a:cubicBezTo>
                  <a:pt x="7714204" y="1777691"/>
                  <a:pt x="7738121" y="1768633"/>
                  <a:pt x="7772559" y="1768633"/>
                </a:cubicBezTo>
                <a:cubicBezTo>
                  <a:pt x="7821710" y="1768633"/>
                  <a:pt x="7864298" y="1787461"/>
                  <a:pt x="7900322" y="1825117"/>
                </a:cubicBezTo>
                <a:cubicBezTo>
                  <a:pt x="7936346" y="1862773"/>
                  <a:pt x="7958823" y="1943483"/>
                  <a:pt x="7967753" y="2067246"/>
                </a:cubicBezTo>
                <a:cubicBezTo>
                  <a:pt x="8032036" y="2027328"/>
                  <a:pt x="8087168" y="1984030"/>
                  <a:pt x="8133148" y="1937350"/>
                </a:cubicBezTo>
                <a:cubicBezTo>
                  <a:pt x="8179128" y="1890671"/>
                  <a:pt x="8211712" y="1833441"/>
                  <a:pt x="8230902" y="1765660"/>
                </a:cubicBezTo>
                <a:cubicBezTo>
                  <a:pt x="8238829" y="1739825"/>
                  <a:pt x="8251956" y="1726908"/>
                  <a:pt x="8270283" y="1726908"/>
                </a:cubicBezTo>
                <a:cubicBezTo>
                  <a:pt x="8284028" y="1726908"/>
                  <a:pt x="8292619" y="1737177"/>
                  <a:pt x="8296055" y="1757716"/>
                </a:cubicBezTo>
                <a:lnTo>
                  <a:pt x="8296526" y="1764287"/>
                </a:lnTo>
                <a:lnTo>
                  <a:pt x="8296934" y="1753017"/>
                </a:lnTo>
                <a:cubicBezTo>
                  <a:pt x="8296934" y="1712691"/>
                  <a:pt x="8288884" y="1686302"/>
                  <a:pt x="8272784" y="1673852"/>
                </a:cubicBezTo>
                <a:cubicBezTo>
                  <a:pt x="8256684" y="1661401"/>
                  <a:pt x="8248634" y="1639693"/>
                  <a:pt x="8248634" y="1608729"/>
                </a:cubicBezTo>
                <a:cubicBezTo>
                  <a:pt x="8248634" y="1554308"/>
                  <a:pt x="8274812" y="1527098"/>
                  <a:pt x="8327169" y="1527098"/>
                </a:cubicBezTo>
                <a:close/>
                <a:moveTo>
                  <a:pt x="6416243" y="1365402"/>
                </a:moveTo>
                <a:cubicBezTo>
                  <a:pt x="6456012" y="1365402"/>
                  <a:pt x="6497436" y="1388707"/>
                  <a:pt x="6540517" y="1435316"/>
                </a:cubicBezTo>
                <a:cubicBezTo>
                  <a:pt x="6583598" y="1481926"/>
                  <a:pt x="6605138" y="1521576"/>
                  <a:pt x="6605138" y="1554266"/>
                </a:cubicBezTo>
                <a:cubicBezTo>
                  <a:pt x="6605138" y="1566256"/>
                  <a:pt x="6601160" y="1588503"/>
                  <a:pt x="6593205" y="1621008"/>
                </a:cubicBezTo>
                <a:cubicBezTo>
                  <a:pt x="6585249" y="1653512"/>
                  <a:pt x="6578217" y="1686212"/>
                  <a:pt x="6572108" y="1719108"/>
                </a:cubicBezTo>
                <a:cubicBezTo>
                  <a:pt x="6598586" y="1715249"/>
                  <a:pt x="6622433" y="1713319"/>
                  <a:pt x="6643648" y="1713319"/>
                </a:cubicBezTo>
                <a:cubicBezTo>
                  <a:pt x="6702650" y="1713319"/>
                  <a:pt x="6769289" y="1740829"/>
                  <a:pt x="6843563" y="1795848"/>
                </a:cubicBezTo>
                <a:cubicBezTo>
                  <a:pt x="6917837" y="1850868"/>
                  <a:pt x="6954975" y="1899913"/>
                  <a:pt x="6954975" y="1942983"/>
                </a:cubicBezTo>
                <a:cubicBezTo>
                  <a:pt x="6954975" y="1961041"/>
                  <a:pt x="6947669" y="1978418"/>
                  <a:pt x="6933058" y="1995114"/>
                </a:cubicBezTo>
                <a:cubicBezTo>
                  <a:pt x="6911966" y="2020642"/>
                  <a:pt x="6888388" y="2059792"/>
                  <a:pt x="6862323" y="2112562"/>
                </a:cubicBezTo>
                <a:cubicBezTo>
                  <a:pt x="6836258" y="2165332"/>
                  <a:pt x="6797820" y="2245911"/>
                  <a:pt x="6747011" y="2354299"/>
                </a:cubicBezTo>
                <a:cubicBezTo>
                  <a:pt x="6787852" y="2355950"/>
                  <a:pt x="6827182" y="2352540"/>
                  <a:pt x="6865000" y="2344068"/>
                </a:cubicBezTo>
                <a:cubicBezTo>
                  <a:pt x="6902818" y="2335596"/>
                  <a:pt x="6926206" y="2331361"/>
                  <a:pt x="6935163" y="2331361"/>
                </a:cubicBezTo>
                <a:cubicBezTo>
                  <a:pt x="6972372" y="2331361"/>
                  <a:pt x="7015102" y="2344687"/>
                  <a:pt x="7063352" y="2371341"/>
                </a:cubicBezTo>
                <a:cubicBezTo>
                  <a:pt x="7111603" y="2397994"/>
                  <a:pt x="7135728" y="2427542"/>
                  <a:pt x="7135728" y="2459984"/>
                </a:cubicBezTo>
                <a:cubicBezTo>
                  <a:pt x="7135728" y="2482004"/>
                  <a:pt x="7126132" y="2500526"/>
                  <a:pt x="7106939" y="2515550"/>
                </a:cubicBezTo>
                <a:cubicBezTo>
                  <a:pt x="7087746" y="2530574"/>
                  <a:pt x="7071282" y="2538087"/>
                  <a:pt x="7057548" y="2538087"/>
                </a:cubicBezTo>
                <a:cubicBezTo>
                  <a:pt x="7043814" y="2538087"/>
                  <a:pt x="7024317" y="2537442"/>
                  <a:pt x="6999056" y="2536152"/>
                </a:cubicBezTo>
                <a:cubicBezTo>
                  <a:pt x="6973796" y="2534862"/>
                  <a:pt x="6930854" y="2534217"/>
                  <a:pt x="6870232" y="2534217"/>
                </a:cubicBezTo>
                <a:cubicBezTo>
                  <a:pt x="6809609" y="2534217"/>
                  <a:pt x="6769583" y="2537132"/>
                  <a:pt x="6750153" y="2542962"/>
                </a:cubicBezTo>
                <a:cubicBezTo>
                  <a:pt x="6730723" y="2548792"/>
                  <a:pt x="6710967" y="2551707"/>
                  <a:pt x="6690887" y="2551707"/>
                </a:cubicBezTo>
                <a:cubicBezTo>
                  <a:pt x="6670807" y="2551707"/>
                  <a:pt x="6660767" y="2542694"/>
                  <a:pt x="6660767" y="2524667"/>
                </a:cubicBezTo>
                <a:cubicBezTo>
                  <a:pt x="6660767" y="2515653"/>
                  <a:pt x="6663682" y="2508906"/>
                  <a:pt x="6669512" y="2504425"/>
                </a:cubicBezTo>
                <a:lnTo>
                  <a:pt x="6677310" y="2500843"/>
                </a:lnTo>
                <a:lnTo>
                  <a:pt x="6675606" y="2500945"/>
                </a:lnTo>
                <a:cubicBezTo>
                  <a:pt x="6671430" y="2501085"/>
                  <a:pt x="6666607" y="2501156"/>
                  <a:pt x="6661138" y="2501156"/>
                </a:cubicBezTo>
                <a:cubicBezTo>
                  <a:pt x="6570870" y="2501156"/>
                  <a:pt x="6479843" y="2511175"/>
                  <a:pt x="6388058" y="2531214"/>
                </a:cubicBezTo>
                <a:cubicBezTo>
                  <a:pt x="6296272" y="2551253"/>
                  <a:pt x="6191423" y="2577298"/>
                  <a:pt x="6073511" y="2609348"/>
                </a:cubicBezTo>
                <a:cubicBezTo>
                  <a:pt x="5955599" y="2641398"/>
                  <a:pt x="5861270" y="2675759"/>
                  <a:pt x="5790525" y="2712432"/>
                </a:cubicBezTo>
                <a:cubicBezTo>
                  <a:pt x="5755152" y="2730769"/>
                  <a:pt x="5721908" y="2744521"/>
                  <a:pt x="5690791" y="2753689"/>
                </a:cubicBezTo>
                <a:lnTo>
                  <a:pt x="5610748" y="2766347"/>
                </a:lnTo>
                <a:lnTo>
                  <a:pt x="5613853" y="2770943"/>
                </a:lnTo>
                <a:cubicBezTo>
                  <a:pt x="5627444" y="2795544"/>
                  <a:pt x="5634240" y="2816609"/>
                  <a:pt x="5634240" y="2834138"/>
                </a:cubicBezTo>
                <a:cubicBezTo>
                  <a:pt x="5634240" y="2851667"/>
                  <a:pt x="5628300" y="2869945"/>
                  <a:pt x="5616421" y="2888974"/>
                </a:cubicBezTo>
                <a:cubicBezTo>
                  <a:pt x="5604542" y="2908002"/>
                  <a:pt x="5587153" y="2917516"/>
                  <a:pt x="5564255" y="2917516"/>
                </a:cubicBezTo>
                <a:cubicBezTo>
                  <a:pt x="5541357" y="2917516"/>
                  <a:pt x="5506923" y="2913163"/>
                  <a:pt x="5460953" y="2904457"/>
                </a:cubicBezTo>
                <a:cubicBezTo>
                  <a:pt x="5332059" y="2880369"/>
                  <a:pt x="5205627" y="2868325"/>
                  <a:pt x="5081657" y="2868325"/>
                </a:cubicBezTo>
                <a:cubicBezTo>
                  <a:pt x="4957686" y="2868325"/>
                  <a:pt x="4869345" y="2873060"/>
                  <a:pt x="4816632" y="2882531"/>
                </a:cubicBezTo>
                <a:cubicBezTo>
                  <a:pt x="4763920" y="2892002"/>
                  <a:pt x="4680972" y="2919011"/>
                  <a:pt x="4567788" y="2963559"/>
                </a:cubicBezTo>
                <a:cubicBezTo>
                  <a:pt x="4454604" y="3008107"/>
                  <a:pt x="4380570" y="3043151"/>
                  <a:pt x="4345686" y="3068689"/>
                </a:cubicBezTo>
                <a:cubicBezTo>
                  <a:pt x="4310803" y="3094228"/>
                  <a:pt x="4285293" y="3106998"/>
                  <a:pt x="4269157" y="3106998"/>
                </a:cubicBezTo>
                <a:cubicBezTo>
                  <a:pt x="4239071" y="3106998"/>
                  <a:pt x="4204463" y="3084448"/>
                  <a:pt x="4165332" y="3039349"/>
                </a:cubicBezTo>
                <a:cubicBezTo>
                  <a:pt x="4126202" y="2994249"/>
                  <a:pt x="4106636" y="2942581"/>
                  <a:pt x="4106636" y="2884345"/>
                </a:cubicBezTo>
                <a:cubicBezTo>
                  <a:pt x="4106636" y="2869660"/>
                  <a:pt x="4109572" y="2856455"/>
                  <a:pt x="4115444" y="2844731"/>
                </a:cubicBezTo>
                <a:cubicBezTo>
                  <a:pt x="4121316" y="2833006"/>
                  <a:pt x="4128243" y="2825997"/>
                  <a:pt x="4136224" y="2823704"/>
                </a:cubicBezTo>
                <a:cubicBezTo>
                  <a:pt x="4144205" y="2821412"/>
                  <a:pt x="4157409" y="2820265"/>
                  <a:pt x="4175838" y="2820265"/>
                </a:cubicBezTo>
                <a:cubicBezTo>
                  <a:pt x="4194267" y="2820265"/>
                  <a:pt x="4218132" y="2816459"/>
                  <a:pt x="4247434" y="2808846"/>
                </a:cubicBezTo>
                <a:cubicBezTo>
                  <a:pt x="4276736" y="2801232"/>
                  <a:pt x="4396222" y="2778020"/>
                  <a:pt x="4605893" y="2739208"/>
                </a:cubicBezTo>
                <a:cubicBezTo>
                  <a:pt x="4585326" y="2697921"/>
                  <a:pt x="4572983" y="2604297"/>
                  <a:pt x="4568862" y="2458339"/>
                </a:cubicBezTo>
                <a:cubicBezTo>
                  <a:pt x="4553925" y="2486393"/>
                  <a:pt x="4526954" y="2540614"/>
                  <a:pt x="4487950" y="2621004"/>
                </a:cubicBezTo>
                <a:cubicBezTo>
                  <a:pt x="4468815" y="2660763"/>
                  <a:pt x="4442134" y="2680643"/>
                  <a:pt x="4407908" y="2680643"/>
                </a:cubicBezTo>
                <a:cubicBezTo>
                  <a:pt x="4373682" y="2680643"/>
                  <a:pt x="4343157" y="2657832"/>
                  <a:pt x="4316331" y="2612210"/>
                </a:cubicBezTo>
                <a:cubicBezTo>
                  <a:pt x="4289506" y="2566589"/>
                  <a:pt x="4276093" y="2517001"/>
                  <a:pt x="4276093" y="2463446"/>
                </a:cubicBezTo>
                <a:cubicBezTo>
                  <a:pt x="4276093" y="2443499"/>
                  <a:pt x="4279256" y="2424016"/>
                  <a:pt x="4285583" y="2404997"/>
                </a:cubicBezTo>
                <a:cubicBezTo>
                  <a:pt x="4303557" y="2354500"/>
                  <a:pt x="4312544" y="2315122"/>
                  <a:pt x="4312544" y="2286865"/>
                </a:cubicBezTo>
                <a:cubicBezTo>
                  <a:pt x="4312544" y="2258608"/>
                  <a:pt x="4322658" y="2244479"/>
                  <a:pt x="4342886" y="2244479"/>
                </a:cubicBezTo>
                <a:cubicBezTo>
                  <a:pt x="4363114" y="2244479"/>
                  <a:pt x="4377953" y="2256973"/>
                  <a:pt x="4387405" y="2281960"/>
                </a:cubicBezTo>
                <a:cubicBezTo>
                  <a:pt x="4396856" y="2306948"/>
                  <a:pt x="4408924" y="2325778"/>
                  <a:pt x="4423609" y="2338451"/>
                </a:cubicBezTo>
                <a:cubicBezTo>
                  <a:pt x="4438294" y="2351123"/>
                  <a:pt x="4449138" y="2357460"/>
                  <a:pt x="4456142" y="2357460"/>
                </a:cubicBezTo>
                <a:cubicBezTo>
                  <a:pt x="4463146" y="2357460"/>
                  <a:pt x="4467354" y="2357102"/>
                  <a:pt x="4468766" y="2356386"/>
                </a:cubicBezTo>
                <a:cubicBezTo>
                  <a:pt x="4487650" y="2346325"/>
                  <a:pt x="4520667" y="2330576"/>
                  <a:pt x="4567817" y="2309139"/>
                </a:cubicBezTo>
                <a:cubicBezTo>
                  <a:pt x="4568900" y="2261931"/>
                  <a:pt x="4563193" y="2224754"/>
                  <a:pt x="4550694" y="2197610"/>
                </a:cubicBezTo>
                <a:cubicBezTo>
                  <a:pt x="4525542" y="2146087"/>
                  <a:pt x="4512966" y="2103972"/>
                  <a:pt x="4512966" y="2071264"/>
                </a:cubicBezTo>
                <a:cubicBezTo>
                  <a:pt x="4512966" y="2038557"/>
                  <a:pt x="4531298" y="2022204"/>
                  <a:pt x="4567962" y="2022204"/>
                </a:cubicBezTo>
                <a:cubicBezTo>
                  <a:pt x="4604626" y="2022204"/>
                  <a:pt x="4646165" y="2037454"/>
                  <a:pt x="4692580" y="2067956"/>
                </a:cubicBezTo>
                <a:cubicBezTo>
                  <a:pt x="4738995" y="2098458"/>
                  <a:pt x="4765850" y="2148786"/>
                  <a:pt x="4773144" y="2218940"/>
                </a:cubicBezTo>
                <a:cubicBezTo>
                  <a:pt x="4796922" y="2204043"/>
                  <a:pt x="4814103" y="2194475"/>
                  <a:pt x="4824686" y="2190238"/>
                </a:cubicBezTo>
                <a:cubicBezTo>
                  <a:pt x="4825808" y="2105940"/>
                  <a:pt x="4822978" y="2051540"/>
                  <a:pt x="4816197" y="2027036"/>
                </a:cubicBezTo>
                <a:cubicBezTo>
                  <a:pt x="4809416" y="2002532"/>
                  <a:pt x="4793318" y="1986793"/>
                  <a:pt x="4767905" y="1979818"/>
                </a:cubicBezTo>
                <a:cubicBezTo>
                  <a:pt x="4742492" y="1972843"/>
                  <a:pt x="4729786" y="1951846"/>
                  <a:pt x="4729786" y="1916827"/>
                </a:cubicBezTo>
                <a:cubicBezTo>
                  <a:pt x="4729786" y="1894674"/>
                  <a:pt x="4743343" y="1876632"/>
                  <a:pt x="4770459" y="1862702"/>
                </a:cubicBezTo>
                <a:cubicBezTo>
                  <a:pt x="4797575" y="1848771"/>
                  <a:pt x="4826621" y="1841806"/>
                  <a:pt x="4857596" y="1841806"/>
                </a:cubicBezTo>
                <a:cubicBezTo>
                  <a:pt x="4888572" y="1841806"/>
                  <a:pt x="4925526" y="1848312"/>
                  <a:pt x="4968458" y="1861323"/>
                </a:cubicBezTo>
                <a:cubicBezTo>
                  <a:pt x="5011391" y="1874334"/>
                  <a:pt x="5040465" y="1889537"/>
                  <a:pt x="5055682" y="1906930"/>
                </a:cubicBezTo>
                <a:cubicBezTo>
                  <a:pt x="5070899" y="1924324"/>
                  <a:pt x="5078508" y="1950322"/>
                  <a:pt x="5078508" y="1984926"/>
                </a:cubicBezTo>
                <a:cubicBezTo>
                  <a:pt x="5078508" y="2019529"/>
                  <a:pt x="5074261" y="2068377"/>
                  <a:pt x="5065767" y="2131470"/>
                </a:cubicBezTo>
                <a:cubicBezTo>
                  <a:pt x="5080878" y="2118139"/>
                  <a:pt x="5102973" y="2111474"/>
                  <a:pt x="5132052" y="2111474"/>
                </a:cubicBezTo>
                <a:cubicBezTo>
                  <a:pt x="5161132" y="2111474"/>
                  <a:pt x="5196035" y="2118482"/>
                  <a:pt x="5236762" y="2132500"/>
                </a:cubicBezTo>
                <a:cubicBezTo>
                  <a:pt x="5277489" y="2146517"/>
                  <a:pt x="5307453" y="2173067"/>
                  <a:pt x="5326656" y="2212149"/>
                </a:cubicBezTo>
                <a:cubicBezTo>
                  <a:pt x="5345859" y="2251232"/>
                  <a:pt x="5355460" y="2278163"/>
                  <a:pt x="5355460" y="2292945"/>
                </a:cubicBezTo>
                <a:cubicBezTo>
                  <a:pt x="5355460" y="2307727"/>
                  <a:pt x="5352993" y="2319645"/>
                  <a:pt x="5348059" y="2328700"/>
                </a:cubicBezTo>
                <a:cubicBezTo>
                  <a:pt x="5343126" y="2337754"/>
                  <a:pt x="5336185" y="2346074"/>
                  <a:pt x="5327236" y="2353658"/>
                </a:cubicBezTo>
                <a:cubicBezTo>
                  <a:pt x="5318288" y="2361242"/>
                  <a:pt x="5294016" y="2383618"/>
                  <a:pt x="5254422" y="2420785"/>
                </a:cubicBezTo>
                <a:cubicBezTo>
                  <a:pt x="5214827" y="2457952"/>
                  <a:pt x="5169698" y="2494132"/>
                  <a:pt x="5119036" y="2529325"/>
                </a:cubicBezTo>
                <a:cubicBezTo>
                  <a:pt x="5068374" y="2564518"/>
                  <a:pt x="5033631" y="2586352"/>
                  <a:pt x="5014806" y="2594827"/>
                </a:cubicBezTo>
                <a:cubicBezTo>
                  <a:pt x="5009582" y="2630407"/>
                  <a:pt x="5002268" y="2660599"/>
                  <a:pt x="4992865" y="2685403"/>
                </a:cubicBezTo>
                <a:cubicBezTo>
                  <a:pt x="5080626" y="2673620"/>
                  <a:pt x="5175797" y="2662785"/>
                  <a:pt x="5278379" y="2652899"/>
                </a:cubicBezTo>
                <a:cubicBezTo>
                  <a:pt x="5380960" y="2643012"/>
                  <a:pt x="5442075" y="2638069"/>
                  <a:pt x="5461722" y="2638069"/>
                </a:cubicBezTo>
                <a:cubicBezTo>
                  <a:pt x="5481369" y="2638069"/>
                  <a:pt x="5498894" y="2642470"/>
                  <a:pt x="5514294" y="2651273"/>
                </a:cubicBezTo>
                <a:lnTo>
                  <a:pt x="5519308" y="2655105"/>
                </a:lnTo>
                <a:lnTo>
                  <a:pt x="5517955" y="2646077"/>
                </a:lnTo>
                <a:cubicBezTo>
                  <a:pt x="5517955" y="2625657"/>
                  <a:pt x="5524012" y="2603729"/>
                  <a:pt x="5536126" y="2580295"/>
                </a:cubicBezTo>
                <a:cubicBezTo>
                  <a:pt x="5548240" y="2556861"/>
                  <a:pt x="5563006" y="2545145"/>
                  <a:pt x="5580424" y="2545145"/>
                </a:cubicBezTo>
                <a:cubicBezTo>
                  <a:pt x="5597843" y="2545145"/>
                  <a:pt x="5607522" y="2550005"/>
                  <a:pt x="5609461" y="2559725"/>
                </a:cubicBezTo>
                <a:cubicBezTo>
                  <a:pt x="5611401" y="2569445"/>
                  <a:pt x="5613496" y="2574305"/>
                  <a:pt x="5615746" y="2574305"/>
                </a:cubicBezTo>
                <a:cubicBezTo>
                  <a:pt x="5617995" y="2574305"/>
                  <a:pt x="5632359" y="2570694"/>
                  <a:pt x="5658837" y="2563471"/>
                </a:cubicBezTo>
                <a:lnTo>
                  <a:pt x="5974683" y="2483665"/>
                </a:lnTo>
                <a:cubicBezTo>
                  <a:pt x="5961001" y="2464679"/>
                  <a:pt x="5946240" y="2415257"/>
                  <a:pt x="5930400" y="2335400"/>
                </a:cubicBezTo>
                <a:cubicBezTo>
                  <a:pt x="5914561" y="2255544"/>
                  <a:pt x="5903407" y="2189065"/>
                  <a:pt x="5896937" y="2135965"/>
                </a:cubicBezTo>
                <a:cubicBezTo>
                  <a:pt x="5890467" y="2082864"/>
                  <a:pt x="5887232" y="2040269"/>
                  <a:pt x="5887232" y="2008177"/>
                </a:cubicBezTo>
                <a:cubicBezTo>
                  <a:pt x="5887232" y="1976086"/>
                  <a:pt x="5884317" y="1949990"/>
                  <a:pt x="5878487" y="1929889"/>
                </a:cubicBezTo>
                <a:cubicBezTo>
                  <a:pt x="5872657" y="1909788"/>
                  <a:pt x="5869742" y="1892638"/>
                  <a:pt x="5869742" y="1878440"/>
                </a:cubicBezTo>
                <a:cubicBezTo>
                  <a:pt x="5869742" y="1864241"/>
                  <a:pt x="5877635" y="1857142"/>
                  <a:pt x="5893423" y="1857142"/>
                </a:cubicBezTo>
                <a:cubicBezTo>
                  <a:pt x="5908798" y="1857142"/>
                  <a:pt x="5947143" y="1898592"/>
                  <a:pt x="6008456" y="1981493"/>
                </a:cubicBezTo>
                <a:cubicBezTo>
                  <a:pt x="6025132" y="1934171"/>
                  <a:pt x="6044686" y="1899634"/>
                  <a:pt x="6067119" y="1877883"/>
                </a:cubicBezTo>
                <a:cubicBezTo>
                  <a:pt x="6089552" y="1856131"/>
                  <a:pt x="6115751" y="1838062"/>
                  <a:pt x="6145717" y="1823678"/>
                </a:cubicBezTo>
                <a:cubicBezTo>
                  <a:pt x="6144917" y="1769750"/>
                  <a:pt x="6143160" y="1728647"/>
                  <a:pt x="6140445" y="1700371"/>
                </a:cubicBezTo>
                <a:lnTo>
                  <a:pt x="6139205" y="1689396"/>
                </a:lnTo>
                <a:lnTo>
                  <a:pt x="6138915" y="1692474"/>
                </a:lnTo>
                <a:cubicBezTo>
                  <a:pt x="6135465" y="1708146"/>
                  <a:pt x="6126841" y="1715981"/>
                  <a:pt x="6113042" y="1715981"/>
                </a:cubicBezTo>
                <a:cubicBezTo>
                  <a:pt x="6094644" y="1715981"/>
                  <a:pt x="6083505" y="1698151"/>
                  <a:pt x="6079625" y="1662489"/>
                </a:cubicBezTo>
                <a:cubicBezTo>
                  <a:pt x="6075745" y="1626827"/>
                  <a:pt x="6073805" y="1604363"/>
                  <a:pt x="6073805" y="1595097"/>
                </a:cubicBezTo>
                <a:cubicBezTo>
                  <a:pt x="6073805" y="1543029"/>
                  <a:pt x="6098550" y="1516995"/>
                  <a:pt x="6148038" y="1516995"/>
                </a:cubicBezTo>
                <a:cubicBezTo>
                  <a:pt x="6177901" y="1516995"/>
                  <a:pt x="6206974" y="1533902"/>
                  <a:pt x="6235257" y="1567716"/>
                </a:cubicBezTo>
                <a:cubicBezTo>
                  <a:pt x="6263541" y="1601531"/>
                  <a:pt x="6286908" y="1631920"/>
                  <a:pt x="6305358" y="1658882"/>
                </a:cubicBezTo>
                <a:cubicBezTo>
                  <a:pt x="6323808" y="1685845"/>
                  <a:pt x="6333033" y="1721471"/>
                  <a:pt x="6333033" y="1765759"/>
                </a:cubicBezTo>
                <a:cubicBezTo>
                  <a:pt x="6344445" y="1759547"/>
                  <a:pt x="6365465" y="1753975"/>
                  <a:pt x="6396091" y="1749043"/>
                </a:cubicBezTo>
                <a:cubicBezTo>
                  <a:pt x="6404098" y="1682631"/>
                  <a:pt x="6408102" y="1611875"/>
                  <a:pt x="6408102" y="1536776"/>
                </a:cubicBezTo>
                <a:cubicBezTo>
                  <a:pt x="6408102" y="1510669"/>
                  <a:pt x="6404475" y="1490279"/>
                  <a:pt x="6397221" y="1475606"/>
                </a:cubicBezTo>
                <a:cubicBezTo>
                  <a:pt x="6389966" y="1460933"/>
                  <a:pt x="6385550" y="1454891"/>
                  <a:pt x="6383971" y="1457481"/>
                </a:cubicBezTo>
                <a:cubicBezTo>
                  <a:pt x="6382393" y="1460071"/>
                  <a:pt x="6375004" y="1461366"/>
                  <a:pt x="6361807" y="1461366"/>
                </a:cubicBezTo>
                <a:cubicBezTo>
                  <a:pt x="6348609" y="1461366"/>
                  <a:pt x="6342010" y="1453323"/>
                  <a:pt x="6342010" y="1437236"/>
                </a:cubicBezTo>
                <a:cubicBezTo>
                  <a:pt x="6342010" y="1421149"/>
                  <a:pt x="6347309" y="1405155"/>
                  <a:pt x="6357906" y="1389254"/>
                </a:cubicBezTo>
                <a:cubicBezTo>
                  <a:pt x="6368503" y="1373352"/>
                  <a:pt x="6387949" y="1365402"/>
                  <a:pt x="6416243" y="1365402"/>
                </a:cubicBezTo>
                <a:close/>
                <a:moveTo>
                  <a:pt x="7691313" y="1318509"/>
                </a:moveTo>
                <a:cubicBezTo>
                  <a:pt x="7697772" y="1318509"/>
                  <a:pt x="7703671" y="1319827"/>
                  <a:pt x="7709011" y="1322462"/>
                </a:cubicBezTo>
                <a:cubicBezTo>
                  <a:pt x="7729995" y="1335052"/>
                  <a:pt x="7769692" y="1345049"/>
                  <a:pt x="7828099" y="1352452"/>
                </a:cubicBezTo>
                <a:cubicBezTo>
                  <a:pt x="7886507" y="1359855"/>
                  <a:pt x="7942058" y="1382315"/>
                  <a:pt x="7994753" y="1419831"/>
                </a:cubicBezTo>
                <a:cubicBezTo>
                  <a:pt x="8047448" y="1457347"/>
                  <a:pt x="8073796" y="1499083"/>
                  <a:pt x="8073796" y="1545040"/>
                </a:cubicBezTo>
                <a:cubicBezTo>
                  <a:pt x="8073796" y="1576983"/>
                  <a:pt x="8060843" y="1603663"/>
                  <a:pt x="8034939" y="1625079"/>
                </a:cubicBezTo>
                <a:cubicBezTo>
                  <a:pt x="8009034" y="1646496"/>
                  <a:pt x="7972993" y="1657956"/>
                  <a:pt x="7926815" y="1659459"/>
                </a:cubicBezTo>
                <a:cubicBezTo>
                  <a:pt x="7880637" y="1660963"/>
                  <a:pt x="7830052" y="1675647"/>
                  <a:pt x="7775060" y="1703510"/>
                </a:cubicBezTo>
                <a:cubicBezTo>
                  <a:pt x="7720068" y="1731373"/>
                  <a:pt x="7678280" y="1745305"/>
                  <a:pt x="7649694" y="1745305"/>
                </a:cubicBezTo>
                <a:cubicBezTo>
                  <a:pt x="7621108" y="1745305"/>
                  <a:pt x="7603032" y="1740006"/>
                  <a:pt x="7595465" y="1729409"/>
                </a:cubicBezTo>
                <a:cubicBezTo>
                  <a:pt x="7587899" y="1718811"/>
                  <a:pt x="7572913" y="1712394"/>
                  <a:pt x="7550506" y="1710155"/>
                </a:cubicBezTo>
                <a:cubicBezTo>
                  <a:pt x="7522573" y="1707357"/>
                  <a:pt x="7508606" y="1696812"/>
                  <a:pt x="7508606" y="1678521"/>
                </a:cubicBezTo>
                <a:cubicBezTo>
                  <a:pt x="7508606" y="1660229"/>
                  <a:pt x="7528413" y="1642584"/>
                  <a:pt x="7568028" y="1625587"/>
                </a:cubicBezTo>
                <a:cubicBezTo>
                  <a:pt x="7679200" y="1576785"/>
                  <a:pt x="7734787" y="1542615"/>
                  <a:pt x="7734787" y="1523076"/>
                </a:cubicBezTo>
                <a:cubicBezTo>
                  <a:pt x="7734787" y="1519998"/>
                  <a:pt x="7727052" y="1511733"/>
                  <a:pt x="7711581" y="1498279"/>
                </a:cubicBezTo>
                <a:cubicBezTo>
                  <a:pt x="7696111" y="1484825"/>
                  <a:pt x="7681841" y="1462570"/>
                  <a:pt x="7668772" y="1431512"/>
                </a:cubicBezTo>
                <a:cubicBezTo>
                  <a:pt x="7655703" y="1400455"/>
                  <a:pt x="7649169" y="1373857"/>
                  <a:pt x="7649169" y="1351718"/>
                </a:cubicBezTo>
                <a:cubicBezTo>
                  <a:pt x="7649169" y="1329579"/>
                  <a:pt x="7663217" y="1318509"/>
                  <a:pt x="7691313" y="1318509"/>
                </a:cubicBezTo>
                <a:close/>
                <a:moveTo>
                  <a:pt x="4570817" y="971040"/>
                </a:moveTo>
                <a:cubicBezTo>
                  <a:pt x="4559114" y="971040"/>
                  <a:pt x="4545586" y="973923"/>
                  <a:pt x="4530231" y="979689"/>
                </a:cubicBezTo>
                <a:cubicBezTo>
                  <a:pt x="4480447" y="1052040"/>
                  <a:pt x="4438048" y="1107647"/>
                  <a:pt x="4403034" y="1146509"/>
                </a:cubicBezTo>
                <a:cubicBezTo>
                  <a:pt x="4414426" y="1168595"/>
                  <a:pt x="4427790" y="1186064"/>
                  <a:pt x="4443125" y="1198916"/>
                </a:cubicBezTo>
                <a:cubicBezTo>
                  <a:pt x="4458460" y="1211768"/>
                  <a:pt x="4471186" y="1218195"/>
                  <a:pt x="4481301" y="1218195"/>
                </a:cubicBezTo>
                <a:cubicBezTo>
                  <a:pt x="4491417" y="1218195"/>
                  <a:pt x="4498497" y="1216575"/>
                  <a:pt x="4502542" y="1213337"/>
                </a:cubicBezTo>
                <a:cubicBezTo>
                  <a:pt x="4506587" y="1210098"/>
                  <a:pt x="4519201" y="1189064"/>
                  <a:pt x="4540385" y="1150234"/>
                </a:cubicBezTo>
                <a:cubicBezTo>
                  <a:pt x="4561569" y="1111404"/>
                  <a:pt x="4577386" y="1078441"/>
                  <a:pt x="4587839" y="1051345"/>
                </a:cubicBezTo>
                <a:cubicBezTo>
                  <a:pt x="4598291" y="1024250"/>
                  <a:pt x="4603517" y="1006219"/>
                  <a:pt x="4603517" y="997253"/>
                </a:cubicBezTo>
                <a:cubicBezTo>
                  <a:pt x="4603517" y="988287"/>
                  <a:pt x="4600993" y="981676"/>
                  <a:pt x="4595944" y="977422"/>
                </a:cubicBezTo>
                <a:cubicBezTo>
                  <a:pt x="4590896" y="973167"/>
                  <a:pt x="4582520" y="971040"/>
                  <a:pt x="4570817" y="971040"/>
                </a:cubicBezTo>
                <a:close/>
                <a:moveTo>
                  <a:pt x="3213047" y="958029"/>
                </a:moveTo>
                <a:cubicBezTo>
                  <a:pt x="3193039" y="958029"/>
                  <a:pt x="3178152" y="963173"/>
                  <a:pt x="3168386" y="973462"/>
                </a:cubicBezTo>
                <a:cubicBezTo>
                  <a:pt x="3183827" y="988102"/>
                  <a:pt x="3191547" y="1003028"/>
                  <a:pt x="3191547" y="1018237"/>
                </a:cubicBezTo>
                <a:cubicBezTo>
                  <a:pt x="3191547" y="1033447"/>
                  <a:pt x="3182074" y="1047365"/>
                  <a:pt x="3163127" y="1059991"/>
                </a:cubicBezTo>
                <a:cubicBezTo>
                  <a:pt x="3133153" y="1079968"/>
                  <a:pt x="3109800" y="1098892"/>
                  <a:pt x="3093068" y="1116762"/>
                </a:cubicBezTo>
                <a:cubicBezTo>
                  <a:pt x="3105571" y="1113886"/>
                  <a:pt x="3125068" y="1112449"/>
                  <a:pt x="3151558" y="1112449"/>
                </a:cubicBezTo>
                <a:cubicBezTo>
                  <a:pt x="3178048" y="1112449"/>
                  <a:pt x="3203112" y="1115824"/>
                  <a:pt x="3226749" y="1122576"/>
                </a:cubicBezTo>
                <a:lnTo>
                  <a:pt x="3250371" y="981766"/>
                </a:lnTo>
                <a:cubicBezTo>
                  <a:pt x="3250371" y="973246"/>
                  <a:pt x="3237930" y="965334"/>
                  <a:pt x="3213047" y="958029"/>
                </a:cubicBezTo>
                <a:close/>
                <a:moveTo>
                  <a:pt x="3469059" y="957729"/>
                </a:moveTo>
                <a:cubicBezTo>
                  <a:pt x="3469059" y="962743"/>
                  <a:pt x="3464726" y="965249"/>
                  <a:pt x="3456060" y="965249"/>
                </a:cubicBezTo>
                <a:cubicBezTo>
                  <a:pt x="3447394" y="965249"/>
                  <a:pt x="3437617" y="966941"/>
                  <a:pt x="3426729" y="970324"/>
                </a:cubicBezTo>
                <a:cubicBezTo>
                  <a:pt x="3415841" y="973708"/>
                  <a:pt x="3407936" y="984896"/>
                  <a:pt x="3403015" y="1003889"/>
                </a:cubicBezTo>
                <a:cubicBezTo>
                  <a:pt x="3403015" y="1009817"/>
                  <a:pt x="3402411" y="1015190"/>
                  <a:pt x="3401204" y="1020008"/>
                </a:cubicBezTo>
                <a:lnTo>
                  <a:pt x="3397038" y="1029812"/>
                </a:lnTo>
                <a:lnTo>
                  <a:pt x="3402034" y="1024515"/>
                </a:lnTo>
                <a:cubicBezTo>
                  <a:pt x="3407755" y="1018996"/>
                  <a:pt x="3417109" y="1010717"/>
                  <a:pt x="3430097" y="999679"/>
                </a:cubicBezTo>
                <a:cubicBezTo>
                  <a:pt x="3456072" y="977602"/>
                  <a:pt x="3469059" y="963619"/>
                  <a:pt x="3469059" y="957729"/>
                </a:cubicBezTo>
                <a:close/>
                <a:moveTo>
                  <a:pt x="771956" y="914200"/>
                </a:moveTo>
                <a:cubicBezTo>
                  <a:pt x="754331" y="914200"/>
                  <a:pt x="734034" y="917337"/>
                  <a:pt x="711065" y="923611"/>
                </a:cubicBezTo>
                <a:cubicBezTo>
                  <a:pt x="679283" y="961274"/>
                  <a:pt x="596052" y="1076937"/>
                  <a:pt x="461372" y="1270600"/>
                </a:cubicBezTo>
                <a:cubicBezTo>
                  <a:pt x="490843" y="1314165"/>
                  <a:pt x="522562" y="1348465"/>
                  <a:pt x="556532" y="1373498"/>
                </a:cubicBezTo>
                <a:cubicBezTo>
                  <a:pt x="590500" y="1398531"/>
                  <a:pt x="617056" y="1411048"/>
                  <a:pt x="636197" y="1411048"/>
                </a:cubicBezTo>
                <a:cubicBezTo>
                  <a:pt x="655339" y="1411048"/>
                  <a:pt x="668846" y="1407576"/>
                  <a:pt x="676719" y="1400631"/>
                </a:cubicBezTo>
                <a:cubicBezTo>
                  <a:pt x="684592" y="1393687"/>
                  <a:pt x="702402" y="1354249"/>
                  <a:pt x="730150" y="1282317"/>
                </a:cubicBezTo>
                <a:cubicBezTo>
                  <a:pt x="757897" y="1210385"/>
                  <a:pt x="779515" y="1144107"/>
                  <a:pt x="795003" y="1083485"/>
                </a:cubicBezTo>
                <a:cubicBezTo>
                  <a:pt x="810491" y="1022862"/>
                  <a:pt x="818235" y="981860"/>
                  <a:pt x="818235" y="960480"/>
                </a:cubicBezTo>
                <a:cubicBezTo>
                  <a:pt x="818235" y="929627"/>
                  <a:pt x="802810" y="914200"/>
                  <a:pt x="771956" y="914200"/>
                </a:cubicBezTo>
                <a:close/>
                <a:moveTo>
                  <a:pt x="3156506" y="872561"/>
                </a:moveTo>
                <a:cubicBezTo>
                  <a:pt x="3156076" y="872561"/>
                  <a:pt x="3154699" y="873145"/>
                  <a:pt x="3152377" y="874314"/>
                </a:cubicBezTo>
                <a:lnTo>
                  <a:pt x="3148658" y="875883"/>
                </a:lnTo>
                <a:lnTo>
                  <a:pt x="3152769" y="874452"/>
                </a:lnTo>
                <a:cubicBezTo>
                  <a:pt x="3154107" y="873191"/>
                  <a:pt x="3155353" y="872561"/>
                  <a:pt x="3156506" y="872561"/>
                </a:cubicBezTo>
                <a:close/>
                <a:moveTo>
                  <a:pt x="3306711" y="802727"/>
                </a:moveTo>
                <a:lnTo>
                  <a:pt x="3270937" y="822450"/>
                </a:lnTo>
                <a:cubicBezTo>
                  <a:pt x="3256988" y="828944"/>
                  <a:pt x="3242574" y="834498"/>
                  <a:pt x="3227695" y="839112"/>
                </a:cubicBezTo>
                <a:cubicBezTo>
                  <a:pt x="3227172" y="839188"/>
                  <a:pt x="3225846" y="842191"/>
                  <a:pt x="3223716" y="848120"/>
                </a:cubicBezTo>
                <a:lnTo>
                  <a:pt x="3222281" y="851115"/>
                </a:lnTo>
                <a:lnTo>
                  <a:pt x="3226454" y="849045"/>
                </a:lnTo>
                <a:cubicBezTo>
                  <a:pt x="3239023" y="843330"/>
                  <a:pt x="3267419" y="832883"/>
                  <a:pt x="3311641" y="817704"/>
                </a:cubicBezTo>
                <a:cubicBezTo>
                  <a:pt x="3312317" y="817489"/>
                  <a:pt x="3311129" y="814509"/>
                  <a:pt x="3308077" y="808765"/>
                </a:cubicBezTo>
                <a:close/>
                <a:moveTo>
                  <a:pt x="4332715" y="663650"/>
                </a:moveTo>
                <a:lnTo>
                  <a:pt x="4329973" y="665092"/>
                </a:lnTo>
                <a:cubicBezTo>
                  <a:pt x="4311910" y="675097"/>
                  <a:pt x="4300780" y="683467"/>
                  <a:pt x="4296583" y="690205"/>
                </a:cubicBezTo>
                <a:lnTo>
                  <a:pt x="4297466" y="702785"/>
                </a:lnTo>
                <a:lnTo>
                  <a:pt x="4299356" y="699360"/>
                </a:lnTo>
                <a:cubicBezTo>
                  <a:pt x="4302959" y="693880"/>
                  <a:pt x="4309680" y="685904"/>
                  <a:pt x="4319519" y="675432"/>
                </a:cubicBezTo>
                <a:close/>
                <a:moveTo>
                  <a:pt x="4317652" y="614633"/>
                </a:moveTo>
                <a:cubicBezTo>
                  <a:pt x="4302311" y="614633"/>
                  <a:pt x="4291376" y="615548"/>
                  <a:pt x="4284848" y="617377"/>
                </a:cubicBezTo>
                <a:cubicBezTo>
                  <a:pt x="4278320" y="619205"/>
                  <a:pt x="4275057" y="622212"/>
                  <a:pt x="4275057" y="626397"/>
                </a:cubicBezTo>
                <a:cubicBezTo>
                  <a:pt x="4275057" y="630581"/>
                  <a:pt x="4276136" y="637665"/>
                  <a:pt x="4278295" y="647647"/>
                </a:cubicBezTo>
                <a:cubicBezTo>
                  <a:pt x="4282753" y="636433"/>
                  <a:pt x="4295872" y="625428"/>
                  <a:pt x="4317652" y="614633"/>
                </a:cubicBezTo>
                <a:close/>
                <a:moveTo>
                  <a:pt x="3353210" y="582891"/>
                </a:moveTo>
                <a:cubicBezTo>
                  <a:pt x="3323786" y="614576"/>
                  <a:pt x="3290357" y="640014"/>
                  <a:pt x="3252923" y="659207"/>
                </a:cubicBezTo>
                <a:lnTo>
                  <a:pt x="3240507" y="664687"/>
                </a:lnTo>
                <a:lnTo>
                  <a:pt x="3256438" y="662039"/>
                </a:lnTo>
                <a:cubicBezTo>
                  <a:pt x="3275124" y="662039"/>
                  <a:pt x="3304374" y="678440"/>
                  <a:pt x="3344190" y="711244"/>
                </a:cubicBezTo>
                <a:cubicBezTo>
                  <a:pt x="3349265" y="698633"/>
                  <a:pt x="3352272" y="655849"/>
                  <a:pt x="3353210" y="582891"/>
                </a:cubicBezTo>
                <a:close/>
                <a:moveTo>
                  <a:pt x="4585886" y="572762"/>
                </a:moveTo>
                <a:cubicBezTo>
                  <a:pt x="4580939" y="572762"/>
                  <a:pt x="4577069" y="573606"/>
                  <a:pt x="4574275" y="575295"/>
                </a:cubicBezTo>
                <a:lnTo>
                  <a:pt x="4521449" y="579486"/>
                </a:lnTo>
                <a:cubicBezTo>
                  <a:pt x="4538759" y="577886"/>
                  <a:pt x="4555047" y="584411"/>
                  <a:pt x="4570312" y="599060"/>
                </a:cubicBezTo>
                <a:cubicBezTo>
                  <a:pt x="4585578" y="613710"/>
                  <a:pt x="4593211" y="629896"/>
                  <a:pt x="4593211" y="647619"/>
                </a:cubicBezTo>
                <a:cubicBezTo>
                  <a:pt x="4593211" y="665341"/>
                  <a:pt x="4587496" y="677391"/>
                  <a:pt x="4576066" y="683766"/>
                </a:cubicBezTo>
                <a:cubicBezTo>
                  <a:pt x="4561283" y="691919"/>
                  <a:pt x="4544271" y="704118"/>
                  <a:pt x="4525031" y="720361"/>
                </a:cubicBezTo>
                <a:cubicBezTo>
                  <a:pt x="4540956" y="721910"/>
                  <a:pt x="4554904" y="728673"/>
                  <a:pt x="4566874" y="740649"/>
                </a:cubicBezTo>
                <a:cubicBezTo>
                  <a:pt x="4578844" y="752625"/>
                  <a:pt x="4584829" y="764443"/>
                  <a:pt x="4584829" y="776101"/>
                </a:cubicBezTo>
                <a:cubicBezTo>
                  <a:pt x="4584829" y="787760"/>
                  <a:pt x="4582701" y="796933"/>
                  <a:pt x="4578447" y="803619"/>
                </a:cubicBezTo>
                <a:cubicBezTo>
                  <a:pt x="4574192" y="810306"/>
                  <a:pt x="4567658" y="815084"/>
                  <a:pt x="4558844" y="817954"/>
                </a:cubicBezTo>
                <a:lnTo>
                  <a:pt x="4496113" y="836890"/>
                </a:lnTo>
                <a:lnTo>
                  <a:pt x="4493941" y="839919"/>
                </a:lnTo>
                <a:cubicBezTo>
                  <a:pt x="4521500" y="841316"/>
                  <a:pt x="4541147" y="853774"/>
                  <a:pt x="4552882" y="877295"/>
                </a:cubicBezTo>
                <a:lnTo>
                  <a:pt x="4574808" y="878343"/>
                </a:lnTo>
                <a:cubicBezTo>
                  <a:pt x="4563645" y="879244"/>
                  <a:pt x="4558063" y="874113"/>
                  <a:pt x="4558063" y="862950"/>
                </a:cubicBezTo>
                <a:cubicBezTo>
                  <a:pt x="4558063" y="851787"/>
                  <a:pt x="4563150" y="846621"/>
                  <a:pt x="4573322" y="847453"/>
                </a:cubicBezTo>
                <a:cubicBezTo>
                  <a:pt x="4583495" y="848285"/>
                  <a:pt x="4588848" y="848669"/>
                  <a:pt x="4589382" y="848606"/>
                </a:cubicBezTo>
                <a:cubicBezTo>
                  <a:pt x="4597421" y="848606"/>
                  <a:pt x="4603634" y="846799"/>
                  <a:pt x="4608022" y="843186"/>
                </a:cubicBezTo>
                <a:cubicBezTo>
                  <a:pt x="4612410" y="839573"/>
                  <a:pt x="4615744" y="821932"/>
                  <a:pt x="4618023" y="790265"/>
                </a:cubicBezTo>
                <a:cubicBezTo>
                  <a:pt x="4620303" y="758597"/>
                  <a:pt x="4621443" y="724219"/>
                  <a:pt x="4621443" y="687128"/>
                </a:cubicBezTo>
                <a:cubicBezTo>
                  <a:pt x="4621443" y="650038"/>
                  <a:pt x="4620204" y="625470"/>
                  <a:pt x="4617728" y="613424"/>
                </a:cubicBezTo>
                <a:cubicBezTo>
                  <a:pt x="4615251" y="601378"/>
                  <a:pt x="4610562" y="591589"/>
                  <a:pt x="4603659" y="584058"/>
                </a:cubicBezTo>
                <a:cubicBezTo>
                  <a:pt x="4596757" y="576527"/>
                  <a:pt x="4590833" y="572762"/>
                  <a:pt x="4585886" y="572762"/>
                </a:cubicBezTo>
                <a:close/>
                <a:moveTo>
                  <a:pt x="5318332" y="517761"/>
                </a:moveTo>
                <a:cubicBezTo>
                  <a:pt x="5343906" y="517761"/>
                  <a:pt x="5372509" y="526264"/>
                  <a:pt x="5404140" y="543270"/>
                </a:cubicBezTo>
                <a:cubicBezTo>
                  <a:pt x="5435772" y="560276"/>
                  <a:pt x="5451588" y="583284"/>
                  <a:pt x="5451588" y="612296"/>
                </a:cubicBezTo>
                <a:cubicBezTo>
                  <a:pt x="5451588" y="617837"/>
                  <a:pt x="5450716" y="624521"/>
                  <a:pt x="5448972" y="632348"/>
                </a:cubicBezTo>
                <a:cubicBezTo>
                  <a:pt x="5445675" y="646077"/>
                  <a:pt x="5444027" y="670232"/>
                  <a:pt x="5444027" y="704815"/>
                </a:cubicBezTo>
                <a:cubicBezTo>
                  <a:pt x="5444027" y="739398"/>
                  <a:pt x="5444177" y="760718"/>
                  <a:pt x="5444478" y="768775"/>
                </a:cubicBezTo>
                <a:cubicBezTo>
                  <a:pt x="5526130" y="760788"/>
                  <a:pt x="5575945" y="754550"/>
                  <a:pt x="5593922" y="750060"/>
                </a:cubicBezTo>
                <a:cubicBezTo>
                  <a:pt x="5611900" y="745571"/>
                  <a:pt x="5627939" y="743326"/>
                  <a:pt x="5642039" y="743326"/>
                </a:cubicBezTo>
                <a:cubicBezTo>
                  <a:pt x="5676461" y="743326"/>
                  <a:pt x="5705229" y="752641"/>
                  <a:pt x="5728343" y="771270"/>
                </a:cubicBezTo>
                <a:cubicBezTo>
                  <a:pt x="5751457" y="789899"/>
                  <a:pt x="5763013" y="810523"/>
                  <a:pt x="5763013" y="833140"/>
                </a:cubicBezTo>
                <a:cubicBezTo>
                  <a:pt x="5763013" y="848733"/>
                  <a:pt x="5757231" y="861154"/>
                  <a:pt x="5745667" y="870404"/>
                </a:cubicBezTo>
                <a:cubicBezTo>
                  <a:pt x="5734102" y="879653"/>
                  <a:pt x="5719291" y="884278"/>
                  <a:pt x="5701233" y="884278"/>
                </a:cubicBezTo>
                <a:cubicBezTo>
                  <a:pt x="5683175" y="884278"/>
                  <a:pt x="5664240" y="881292"/>
                  <a:pt x="5644429" y="875319"/>
                </a:cubicBezTo>
                <a:cubicBezTo>
                  <a:pt x="5624617" y="869347"/>
                  <a:pt x="5598232" y="866360"/>
                  <a:pt x="5565272" y="866360"/>
                </a:cubicBezTo>
                <a:cubicBezTo>
                  <a:pt x="5532313" y="866360"/>
                  <a:pt x="5491898" y="869737"/>
                  <a:pt x="5444027" y="876492"/>
                </a:cubicBezTo>
                <a:cubicBezTo>
                  <a:pt x="5444027" y="916686"/>
                  <a:pt x="5441983" y="948741"/>
                  <a:pt x="5437894" y="972657"/>
                </a:cubicBezTo>
                <a:cubicBezTo>
                  <a:pt x="5433805" y="996572"/>
                  <a:pt x="5431761" y="1014292"/>
                  <a:pt x="5431761" y="1025816"/>
                </a:cubicBezTo>
                <a:cubicBezTo>
                  <a:pt x="5434938" y="1026237"/>
                  <a:pt x="5439302" y="1026447"/>
                  <a:pt x="5444854" y="1026447"/>
                </a:cubicBezTo>
                <a:cubicBezTo>
                  <a:pt x="5447630" y="1026447"/>
                  <a:pt x="5450020" y="1026342"/>
                  <a:pt x="5452024" y="1026132"/>
                </a:cubicBezTo>
                <a:lnTo>
                  <a:pt x="5456136" y="1025330"/>
                </a:lnTo>
                <a:lnTo>
                  <a:pt x="5455932" y="1022840"/>
                </a:lnTo>
                <a:cubicBezTo>
                  <a:pt x="5455932" y="1012027"/>
                  <a:pt x="5464174" y="1006621"/>
                  <a:pt x="5480659" y="1006621"/>
                </a:cubicBezTo>
                <a:cubicBezTo>
                  <a:pt x="5497144" y="1006621"/>
                  <a:pt x="5519097" y="1009965"/>
                  <a:pt x="5546520" y="1016654"/>
                </a:cubicBezTo>
                <a:cubicBezTo>
                  <a:pt x="5573943" y="1023343"/>
                  <a:pt x="5593917" y="1035737"/>
                  <a:pt x="5606444" y="1053835"/>
                </a:cubicBezTo>
                <a:cubicBezTo>
                  <a:pt x="5618970" y="1071933"/>
                  <a:pt x="5625233" y="1090542"/>
                  <a:pt x="5625233" y="1109662"/>
                </a:cubicBezTo>
                <a:cubicBezTo>
                  <a:pt x="5625233" y="1141239"/>
                  <a:pt x="5609129" y="1157027"/>
                  <a:pt x="5576922" y="1157027"/>
                </a:cubicBezTo>
                <a:cubicBezTo>
                  <a:pt x="5565468" y="1157027"/>
                  <a:pt x="5551092" y="1153881"/>
                  <a:pt x="5533796" y="1147587"/>
                </a:cubicBezTo>
                <a:cubicBezTo>
                  <a:pt x="5516499" y="1141294"/>
                  <a:pt x="5484968" y="1138147"/>
                  <a:pt x="5439202" y="1138147"/>
                </a:cubicBezTo>
                <a:cubicBezTo>
                  <a:pt x="5393435" y="1138147"/>
                  <a:pt x="5348438" y="1143985"/>
                  <a:pt x="5304210" y="1155659"/>
                </a:cubicBezTo>
                <a:cubicBezTo>
                  <a:pt x="5259982" y="1167334"/>
                  <a:pt x="5227316" y="1181864"/>
                  <a:pt x="5206211" y="1199251"/>
                </a:cubicBezTo>
                <a:cubicBezTo>
                  <a:pt x="5200109" y="1203821"/>
                  <a:pt x="5192811" y="1206105"/>
                  <a:pt x="5184318" y="1206105"/>
                </a:cubicBezTo>
                <a:cubicBezTo>
                  <a:pt x="5175825" y="1206105"/>
                  <a:pt x="5167858" y="1198327"/>
                  <a:pt x="5160417" y="1182769"/>
                </a:cubicBezTo>
                <a:cubicBezTo>
                  <a:pt x="5152977" y="1167211"/>
                  <a:pt x="5142392" y="1153665"/>
                  <a:pt x="5128663" y="1142131"/>
                </a:cubicBezTo>
                <a:cubicBezTo>
                  <a:pt x="5114684" y="1128973"/>
                  <a:pt x="5107694" y="1117183"/>
                  <a:pt x="5107694" y="1106761"/>
                </a:cubicBezTo>
                <a:cubicBezTo>
                  <a:pt x="5107694" y="1096339"/>
                  <a:pt x="5109821" y="1088054"/>
                  <a:pt x="5114075" y="1081907"/>
                </a:cubicBezTo>
                <a:cubicBezTo>
                  <a:pt x="5118329" y="1075759"/>
                  <a:pt x="5123152" y="1072685"/>
                  <a:pt x="5128543" y="1072685"/>
                </a:cubicBezTo>
                <a:lnTo>
                  <a:pt x="5151226" y="1073632"/>
                </a:lnTo>
                <a:cubicBezTo>
                  <a:pt x="5164544" y="1073632"/>
                  <a:pt x="5175437" y="1072118"/>
                  <a:pt x="5183904" y="1069092"/>
                </a:cubicBezTo>
                <a:cubicBezTo>
                  <a:pt x="5227697" y="1055333"/>
                  <a:pt x="5268387" y="1045322"/>
                  <a:pt x="5305976" y="1039059"/>
                </a:cubicBezTo>
                <a:cubicBezTo>
                  <a:pt x="5307189" y="1032184"/>
                  <a:pt x="5308108" y="1009519"/>
                  <a:pt x="5308735" y="971063"/>
                </a:cubicBezTo>
                <a:cubicBezTo>
                  <a:pt x="5309361" y="932607"/>
                  <a:pt x="5310295" y="909030"/>
                  <a:pt x="5311538" y="900332"/>
                </a:cubicBezTo>
                <a:cubicBezTo>
                  <a:pt x="5218602" y="924012"/>
                  <a:pt x="5149853" y="946344"/>
                  <a:pt x="5105289" y="967328"/>
                </a:cubicBezTo>
                <a:cubicBezTo>
                  <a:pt x="5089045" y="975515"/>
                  <a:pt x="5071698" y="979609"/>
                  <a:pt x="5053249" y="979609"/>
                </a:cubicBezTo>
                <a:cubicBezTo>
                  <a:pt x="5034801" y="979609"/>
                  <a:pt x="5021493" y="971637"/>
                  <a:pt x="5013325" y="955693"/>
                </a:cubicBezTo>
                <a:cubicBezTo>
                  <a:pt x="4998855" y="927284"/>
                  <a:pt x="4982490" y="898177"/>
                  <a:pt x="4964232" y="868375"/>
                </a:cubicBezTo>
                <a:cubicBezTo>
                  <a:pt x="4959211" y="860829"/>
                  <a:pt x="4956701" y="853804"/>
                  <a:pt x="4956701" y="847300"/>
                </a:cubicBezTo>
                <a:cubicBezTo>
                  <a:pt x="4956701" y="833972"/>
                  <a:pt x="4965254" y="827308"/>
                  <a:pt x="4982360" y="827308"/>
                </a:cubicBezTo>
                <a:cubicBezTo>
                  <a:pt x="4988473" y="827308"/>
                  <a:pt x="4997039" y="828724"/>
                  <a:pt x="5008057" y="831555"/>
                </a:cubicBezTo>
                <a:cubicBezTo>
                  <a:pt x="5019075" y="834386"/>
                  <a:pt x="5030414" y="835801"/>
                  <a:pt x="5042073" y="835801"/>
                </a:cubicBezTo>
                <a:cubicBezTo>
                  <a:pt x="5053733" y="835801"/>
                  <a:pt x="5067053" y="834007"/>
                  <a:pt x="5082035" y="830420"/>
                </a:cubicBezTo>
                <a:cubicBezTo>
                  <a:pt x="5174009" y="808995"/>
                  <a:pt x="5251877" y="794188"/>
                  <a:pt x="5315642" y="786001"/>
                </a:cubicBezTo>
                <a:cubicBezTo>
                  <a:pt x="5317315" y="750526"/>
                  <a:pt x="5318152" y="701749"/>
                  <a:pt x="5318152" y="639668"/>
                </a:cubicBezTo>
                <a:cubicBezTo>
                  <a:pt x="5318152" y="627693"/>
                  <a:pt x="5316731" y="617584"/>
                  <a:pt x="5313891" y="609342"/>
                </a:cubicBezTo>
                <a:cubicBezTo>
                  <a:pt x="5311050" y="601099"/>
                  <a:pt x="5304914" y="590803"/>
                  <a:pt x="5295484" y="578452"/>
                </a:cubicBezTo>
                <a:cubicBezTo>
                  <a:pt x="5286054" y="566101"/>
                  <a:pt x="5281339" y="554734"/>
                  <a:pt x="5281339" y="544352"/>
                </a:cubicBezTo>
                <a:cubicBezTo>
                  <a:pt x="5281339" y="526625"/>
                  <a:pt x="5293670" y="517761"/>
                  <a:pt x="5318332" y="517761"/>
                </a:cubicBezTo>
                <a:close/>
                <a:moveTo>
                  <a:pt x="290304" y="427749"/>
                </a:moveTo>
                <a:lnTo>
                  <a:pt x="293264" y="467610"/>
                </a:lnTo>
                <a:cubicBezTo>
                  <a:pt x="296515" y="501239"/>
                  <a:pt x="301390" y="536482"/>
                  <a:pt x="307891" y="573341"/>
                </a:cubicBezTo>
                <a:cubicBezTo>
                  <a:pt x="356075" y="538716"/>
                  <a:pt x="386189" y="515190"/>
                  <a:pt x="398235" y="502761"/>
                </a:cubicBezTo>
                <a:lnTo>
                  <a:pt x="399373" y="501429"/>
                </a:lnTo>
                <a:lnTo>
                  <a:pt x="378962" y="491696"/>
                </a:lnTo>
                <a:cubicBezTo>
                  <a:pt x="340472" y="472231"/>
                  <a:pt x="312979" y="453563"/>
                  <a:pt x="296483" y="435693"/>
                </a:cubicBezTo>
                <a:close/>
                <a:moveTo>
                  <a:pt x="3342648" y="371921"/>
                </a:moveTo>
                <a:lnTo>
                  <a:pt x="3327967" y="378722"/>
                </a:lnTo>
                <a:cubicBezTo>
                  <a:pt x="3307411" y="387390"/>
                  <a:pt x="3290677" y="391724"/>
                  <a:pt x="3277765" y="391724"/>
                </a:cubicBezTo>
                <a:cubicBezTo>
                  <a:pt x="3260548" y="391724"/>
                  <a:pt x="3245665" y="389067"/>
                  <a:pt x="3233116" y="383754"/>
                </a:cubicBezTo>
                <a:cubicBezTo>
                  <a:pt x="3220567" y="378440"/>
                  <a:pt x="3213862" y="375783"/>
                  <a:pt x="3213000" y="375783"/>
                </a:cubicBezTo>
                <a:cubicBezTo>
                  <a:pt x="3208756" y="375783"/>
                  <a:pt x="3204100" y="381754"/>
                  <a:pt x="3199033" y="393696"/>
                </a:cubicBezTo>
                <a:cubicBezTo>
                  <a:pt x="3193965" y="405638"/>
                  <a:pt x="3191708" y="418790"/>
                  <a:pt x="3192262" y="433154"/>
                </a:cubicBezTo>
                <a:cubicBezTo>
                  <a:pt x="3205826" y="432216"/>
                  <a:pt x="3221036" y="431747"/>
                  <a:pt x="3237891" y="431747"/>
                </a:cubicBezTo>
                <a:cubicBezTo>
                  <a:pt x="3254746" y="431747"/>
                  <a:pt x="3270556" y="434585"/>
                  <a:pt x="3285320" y="440259"/>
                </a:cubicBezTo>
                <a:cubicBezTo>
                  <a:pt x="3300084" y="445934"/>
                  <a:pt x="3314455" y="456488"/>
                  <a:pt x="3328435" y="471921"/>
                </a:cubicBezTo>
                <a:cubicBezTo>
                  <a:pt x="3342414" y="487354"/>
                  <a:pt x="3351672" y="497607"/>
                  <a:pt x="3356209" y="502683"/>
                </a:cubicBezTo>
                <a:cubicBezTo>
                  <a:pt x="3356132" y="500207"/>
                  <a:pt x="3356093" y="489084"/>
                  <a:pt x="3356093" y="469314"/>
                </a:cubicBezTo>
                <a:cubicBezTo>
                  <a:pt x="3356093" y="449545"/>
                  <a:pt x="3353798" y="428418"/>
                  <a:pt x="3349208" y="405934"/>
                </a:cubicBezTo>
                <a:cubicBezTo>
                  <a:pt x="3345765" y="389071"/>
                  <a:pt x="3343619" y="378054"/>
                  <a:pt x="3342772" y="372882"/>
                </a:cubicBezTo>
                <a:close/>
                <a:moveTo>
                  <a:pt x="1817942" y="309515"/>
                </a:moveTo>
                <a:cubicBezTo>
                  <a:pt x="1864041" y="309515"/>
                  <a:pt x="1903811" y="324026"/>
                  <a:pt x="1937250" y="353047"/>
                </a:cubicBezTo>
                <a:cubicBezTo>
                  <a:pt x="1970689" y="382068"/>
                  <a:pt x="1987408" y="411578"/>
                  <a:pt x="1987408" y="441578"/>
                </a:cubicBezTo>
                <a:cubicBezTo>
                  <a:pt x="1987408" y="471578"/>
                  <a:pt x="1973472" y="495413"/>
                  <a:pt x="1945601" y="513085"/>
                </a:cubicBezTo>
                <a:cubicBezTo>
                  <a:pt x="1881578" y="553312"/>
                  <a:pt x="1821659" y="604656"/>
                  <a:pt x="1765844" y="667116"/>
                </a:cubicBezTo>
                <a:cubicBezTo>
                  <a:pt x="1829148" y="678573"/>
                  <a:pt x="1887136" y="694893"/>
                  <a:pt x="1939809" y="716075"/>
                </a:cubicBezTo>
                <a:cubicBezTo>
                  <a:pt x="1992481" y="737257"/>
                  <a:pt x="2052773" y="769915"/>
                  <a:pt x="2120684" y="814048"/>
                </a:cubicBezTo>
                <a:cubicBezTo>
                  <a:pt x="2188594" y="858182"/>
                  <a:pt x="2246654" y="892720"/>
                  <a:pt x="2294864" y="917665"/>
                </a:cubicBezTo>
                <a:cubicBezTo>
                  <a:pt x="2343074" y="942609"/>
                  <a:pt x="2380548" y="959095"/>
                  <a:pt x="2407289" y="967123"/>
                </a:cubicBezTo>
                <a:cubicBezTo>
                  <a:pt x="2473395" y="986303"/>
                  <a:pt x="2543685" y="1010964"/>
                  <a:pt x="2618159" y="1041108"/>
                </a:cubicBezTo>
                <a:cubicBezTo>
                  <a:pt x="2692633" y="1071251"/>
                  <a:pt x="2729870" y="1102023"/>
                  <a:pt x="2729870" y="1133424"/>
                </a:cubicBezTo>
                <a:cubicBezTo>
                  <a:pt x="2729870" y="1164825"/>
                  <a:pt x="2684884" y="1187677"/>
                  <a:pt x="2594911" y="1201981"/>
                </a:cubicBezTo>
                <a:cubicBezTo>
                  <a:pt x="2504939" y="1216285"/>
                  <a:pt x="2432557" y="1223437"/>
                  <a:pt x="2377765" y="1223437"/>
                </a:cubicBezTo>
                <a:cubicBezTo>
                  <a:pt x="2340142" y="1223437"/>
                  <a:pt x="2305684" y="1212603"/>
                  <a:pt x="2274391" y="1190936"/>
                </a:cubicBezTo>
                <a:cubicBezTo>
                  <a:pt x="2243098" y="1169269"/>
                  <a:pt x="2187696" y="1120651"/>
                  <a:pt x="2108184" y="1045081"/>
                </a:cubicBezTo>
                <a:cubicBezTo>
                  <a:pt x="2028673" y="969511"/>
                  <a:pt x="1967973" y="917041"/>
                  <a:pt x="1926084" y="887670"/>
                </a:cubicBezTo>
                <a:cubicBezTo>
                  <a:pt x="1884196" y="858298"/>
                  <a:pt x="1844283" y="839267"/>
                  <a:pt x="1806345" y="830575"/>
                </a:cubicBezTo>
                <a:cubicBezTo>
                  <a:pt x="1768407" y="821883"/>
                  <a:pt x="1713136" y="818578"/>
                  <a:pt x="1640529" y="820662"/>
                </a:cubicBezTo>
                <a:cubicBezTo>
                  <a:pt x="1620720" y="846109"/>
                  <a:pt x="1592643" y="892114"/>
                  <a:pt x="1556294" y="958678"/>
                </a:cubicBezTo>
                <a:cubicBezTo>
                  <a:pt x="1519946" y="1025241"/>
                  <a:pt x="1488303" y="1087661"/>
                  <a:pt x="1461365" y="1145937"/>
                </a:cubicBezTo>
                <a:cubicBezTo>
                  <a:pt x="1449872" y="1170235"/>
                  <a:pt x="1433336" y="1184997"/>
                  <a:pt x="1411759" y="1190223"/>
                </a:cubicBezTo>
                <a:cubicBezTo>
                  <a:pt x="1390182" y="1195448"/>
                  <a:pt x="1355746" y="1198061"/>
                  <a:pt x="1308452" y="1198061"/>
                </a:cubicBezTo>
                <a:cubicBezTo>
                  <a:pt x="1261158" y="1198061"/>
                  <a:pt x="1237512" y="1168636"/>
                  <a:pt x="1237512" y="1109786"/>
                </a:cubicBezTo>
                <a:cubicBezTo>
                  <a:pt x="1237512" y="1094270"/>
                  <a:pt x="1240402" y="1079912"/>
                  <a:pt x="1246185" y="1066712"/>
                </a:cubicBezTo>
                <a:cubicBezTo>
                  <a:pt x="1251968" y="1053513"/>
                  <a:pt x="1259780" y="1046913"/>
                  <a:pt x="1269622" y="1046913"/>
                </a:cubicBezTo>
                <a:cubicBezTo>
                  <a:pt x="1279462" y="1046913"/>
                  <a:pt x="1285793" y="1048040"/>
                  <a:pt x="1288612" y="1050294"/>
                </a:cubicBezTo>
                <a:cubicBezTo>
                  <a:pt x="1291432" y="1052548"/>
                  <a:pt x="1294772" y="1053674"/>
                  <a:pt x="1298633" y="1053674"/>
                </a:cubicBezTo>
                <a:cubicBezTo>
                  <a:pt x="1302494" y="1053674"/>
                  <a:pt x="1311842" y="1048412"/>
                  <a:pt x="1326675" y="1037889"/>
                </a:cubicBezTo>
                <a:cubicBezTo>
                  <a:pt x="1341509" y="1027365"/>
                  <a:pt x="1351252" y="1019742"/>
                  <a:pt x="1355903" y="1015018"/>
                </a:cubicBezTo>
                <a:cubicBezTo>
                  <a:pt x="1419890" y="886022"/>
                  <a:pt x="1473887" y="784659"/>
                  <a:pt x="1517894" y="710930"/>
                </a:cubicBezTo>
                <a:cubicBezTo>
                  <a:pt x="1561901" y="637201"/>
                  <a:pt x="1610735" y="567423"/>
                  <a:pt x="1664396" y="501596"/>
                </a:cubicBezTo>
                <a:cubicBezTo>
                  <a:pt x="1718057" y="435768"/>
                  <a:pt x="1744886" y="398585"/>
                  <a:pt x="1744886" y="390046"/>
                </a:cubicBezTo>
                <a:cubicBezTo>
                  <a:pt x="1744886" y="381507"/>
                  <a:pt x="1737559" y="375266"/>
                  <a:pt x="1722905" y="371324"/>
                </a:cubicBezTo>
                <a:cubicBezTo>
                  <a:pt x="1708251" y="367382"/>
                  <a:pt x="1700923" y="358861"/>
                  <a:pt x="1700923" y="345760"/>
                </a:cubicBezTo>
                <a:cubicBezTo>
                  <a:pt x="1700923" y="332659"/>
                  <a:pt x="1716099" y="323343"/>
                  <a:pt x="1746449" y="317812"/>
                </a:cubicBezTo>
                <a:cubicBezTo>
                  <a:pt x="1776799" y="312281"/>
                  <a:pt x="1800629" y="309515"/>
                  <a:pt x="1817942" y="309515"/>
                </a:cubicBezTo>
                <a:close/>
                <a:moveTo>
                  <a:pt x="4560692" y="288859"/>
                </a:moveTo>
                <a:cubicBezTo>
                  <a:pt x="4604279" y="288859"/>
                  <a:pt x="4634946" y="302620"/>
                  <a:pt x="4652694" y="330141"/>
                </a:cubicBezTo>
                <a:cubicBezTo>
                  <a:pt x="4670442" y="357662"/>
                  <a:pt x="4679317" y="383843"/>
                  <a:pt x="4679317" y="408684"/>
                </a:cubicBezTo>
                <a:cubicBezTo>
                  <a:pt x="4679317" y="434770"/>
                  <a:pt x="4664331" y="450391"/>
                  <a:pt x="4634359" y="455547"/>
                </a:cubicBezTo>
                <a:cubicBezTo>
                  <a:pt x="4601021" y="461237"/>
                  <a:pt x="4582124" y="466742"/>
                  <a:pt x="4577666" y="472063"/>
                </a:cubicBezTo>
                <a:cubicBezTo>
                  <a:pt x="4585057" y="475530"/>
                  <a:pt x="4593465" y="488497"/>
                  <a:pt x="4602888" y="510963"/>
                </a:cubicBezTo>
                <a:cubicBezTo>
                  <a:pt x="4638486" y="513999"/>
                  <a:pt x="4667302" y="526530"/>
                  <a:pt x="4689337" y="548559"/>
                </a:cubicBezTo>
                <a:cubicBezTo>
                  <a:pt x="4711371" y="570587"/>
                  <a:pt x="4722389" y="595225"/>
                  <a:pt x="4722389" y="622473"/>
                </a:cubicBezTo>
                <a:cubicBezTo>
                  <a:pt x="4722389" y="649720"/>
                  <a:pt x="4719747" y="696853"/>
                  <a:pt x="4714464" y="763871"/>
                </a:cubicBezTo>
                <a:cubicBezTo>
                  <a:pt x="4709181" y="830889"/>
                  <a:pt x="4701853" y="879219"/>
                  <a:pt x="4692480" y="908861"/>
                </a:cubicBezTo>
                <a:cubicBezTo>
                  <a:pt x="4737933" y="947926"/>
                  <a:pt x="4760660" y="981733"/>
                  <a:pt x="4760660" y="1010283"/>
                </a:cubicBezTo>
                <a:cubicBezTo>
                  <a:pt x="4760660" y="1025053"/>
                  <a:pt x="4757110" y="1034803"/>
                  <a:pt x="4750011" y="1039534"/>
                </a:cubicBezTo>
                <a:cubicBezTo>
                  <a:pt x="4742912" y="1044265"/>
                  <a:pt x="4734838" y="1053980"/>
                  <a:pt x="4725789" y="1068681"/>
                </a:cubicBezTo>
                <a:cubicBezTo>
                  <a:pt x="4716740" y="1083381"/>
                  <a:pt x="4704186" y="1107600"/>
                  <a:pt x="4688127" y="1141337"/>
                </a:cubicBezTo>
                <a:cubicBezTo>
                  <a:pt x="4672068" y="1175075"/>
                  <a:pt x="4653907" y="1209425"/>
                  <a:pt x="4633644" y="1244388"/>
                </a:cubicBezTo>
                <a:cubicBezTo>
                  <a:pt x="4613381" y="1279351"/>
                  <a:pt x="4594265" y="1307904"/>
                  <a:pt x="4576294" y="1330047"/>
                </a:cubicBezTo>
                <a:cubicBezTo>
                  <a:pt x="4558324" y="1352189"/>
                  <a:pt x="4541017" y="1367861"/>
                  <a:pt x="4524373" y="1377062"/>
                </a:cubicBezTo>
                <a:cubicBezTo>
                  <a:pt x="4507730" y="1386263"/>
                  <a:pt x="4488798" y="1390864"/>
                  <a:pt x="4467576" y="1390864"/>
                </a:cubicBezTo>
                <a:cubicBezTo>
                  <a:pt x="4446354" y="1390864"/>
                  <a:pt x="4433114" y="1388229"/>
                  <a:pt x="4427857" y="1382958"/>
                </a:cubicBezTo>
                <a:cubicBezTo>
                  <a:pt x="4422599" y="1377688"/>
                  <a:pt x="4418954" y="1368982"/>
                  <a:pt x="4416922" y="1356841"/>
                </a:cubicBezTo>
                <a:cubicBezTo>
                  <a:pt x="4413950" y="1339734"/>
                  <a:pt x="4404517" y="1317864"/>
                  <a:pt x="4388623" y="1291232"/>
                </a:cubicBezTo>
                <a:cubicBezTo>
                  <a:pt x="4372729" y="1264600"/>
                  <a:pt x="4360928" y="1231231"/>
                  <a:pt x="4353219" y="1191125"/>
                </a:cubicBezTo>
                <a:cubicBezTo>
                  <a:pt x="4245586" y="1317096"/>
                  <a:pt x="4160852" y="1380081"/>
                  <a:pt x="4099016" y="1380081"/>
                </a:cubicBezTo>
                <a:cubicBezTo>
                  <a:pt x="4074136" y="1380081"/>
                  <a:pt x="4061697" y="1374595"/>
                  <a:pt x="4061697" y="1363622"/>
                </a:cubicBezTo>
                <a:cubicBezTo>
                  <a:pt x="4061697" y="1352650"/>
                  <a:pt x="4069666" y="1341194"/>
                  <a:pt x="4085604" y="1329256"/>
                </a:cubicBezTo>
                <a:cubicBezTo>
                  <a:pt x="4119221" y="1304237"/>
                  <a:pt x="4154226" y="1271382"/>
                  <a:pt x="4190617" y="1230691"/>
                </a:cubicBezTo>
                <a:cubicBezTo>
                  <a:pt x="4227009" y="1190001"/>
                  <a:pt x="4274536" y="1132228"/>
                  <a:pt x="4333197" y="1057375"/>
                </a:cubicBezTo>
                <a:lnTo>
                  <a:pt x="4333407" y="1055965"/>
                </a:lnTo>
                <a:cubicBezTo>
                  <a:pt x="4300641" y="1081479"/>
                  <a:pt x="4269491" y="1094236"/>
                  <a:pt x="4239957" y="1094236"/>
                </a:cubicBezTo>
                <a:cubicBezTo>
                  <a:pt x="4210423" y="1094236"/>
                  <a:pt x="4187884" y="1087172"/>
                  <a:pt x="4172339" y="1073043"/>
                </a:cubicBezTo>
                <a:cubicBezTo>
                  <a:pt x="4156794" y="1058914"/>
                  <a:pt x="4149022" y="1043509"/>
                  <a:pt x="4149022" y="1026828"/>
                </a:cubicBezTo>
                <a:cubicBezTo>
                  <a:pt x="4149022" y="1010146"/>
                  <a:pt x="4153540" y="996532"/>
                  <a:pt x="4162576" y="985985"/>
                </a:cubicBezTo>
                <a:cubicBezTo>
                  <a:pt x="4171612" y="975437"/>
                  <a:pt x="4184023" y="969237"/>
                  <a:pt x="4199809" y="967382"/>
                </a:cubicBezTo>
                <a:cubicBezTo>
                  <a:pt x="4248374" y="960334"/>
                  <a:pt x="4288820" y="947037"/>
                  <a:pt x="4321148" y="927492"/>
                </a:cubicBezTo>
                <a:cubicBezTo>
                  <a:pt x="4353476" y="907946"/>
                  <a:pt x="4373844" y="890573"/>
                  <a:pt x="4382251" y="875371"/>
                </a:cubicBezTo>
                <a:cubicBezTo>
                  <a:pt x="4371977" y="888122"/>
                  <a:pt x="4358245" y="894497"/>
                  <a:pt x="4341055" y="894497"/>
                </a:cubicBezTo>
                <a:cubicBezTo>
                  <a:pt x="4323866" y="894497"/>
                  <a:pt x="4315271" y="880660"/>
                  <a:pt x="4315271" y="852987"/>
                </a:cubicBezTo>
                <a:cubicBezTo>
                  <a:pt x="4315271" y="825314"/>
                  <a:pt x="4317179" y="805505"/>
                  <a:pt x="4320996" y="793561"/>
                </a:cubicBezTo>
                <a:cubicBezTo>
                  <a:pt x="4324812" y="781616"/>
                  <a:pt x="4332295" y="772856"/>
                  <a:pt x="4343446" y="767281"/>
                </a:cubicBezTo>
                <a:lnTo>
                  <a:pt x="4347673" y="765488"/>
                </a:lnTo>
                <a:lnTo>
                  <a:pt x="4341954" y="766071"/>
                </a:lnTo>
                <a:cubicBezTo>
                  <a:pt x="4337145" y="766370"/>
                  <a:pt x="4331914" y="766519"/>
                  <a:pt x="4326263" y="766519"/>
                </a:cubicBezTo>
                <a:cubicBezTo>
                  <a:pt x="4315874" y="766519"/>
                  <a:pt x="4307857" y="761715"/>
                  <a:pt x="4302212" y="752108"/>
                </a:cubicBezTo>
                <a:lnTo>
                  <a:pt x="4298017" y="742816"/>
                </a:lnTo>
                <a:lnTo>
                  <a:pt x="4297193" y="758547"/>
                </a:lnTo>
                <a:cubicBezTo>
                  <a:pt x="4295999" y="770504"/>
                  <a:pt x="4295402" y="785909"/>
                  <a:pt x="4295402" y="804762"/>
                </a:cubicBezTo>
                <a:cubicBezTo>
                  <a:pt x="4295402" y="823615"/>
                  <a:pt x="4295983" y="841595"/>
                  <a:pt x="4297145" y="858702"/>
                </a:cubicBezTo>
                <a:cubicBezTo>
                  <a:pt x="4298307" y="875809"/>
                  <a:pt x="4298920" y="885270"/>
                  <a:pt x="4298983" y="887087"/>
                </a:cubicBezTo>
                <a:cubicBezTo>
                  <a:pt x="4298983" y="907178"/>
                  <a:pt x="4292230" y="917224"/>
                  <a:pt x="4278724" y="917224"/>
                </a:cubicBezTo>
                <a:cubicBezTo>
                  <a:pt x="4265217" y="917224"/>
                  <a:pt x="4250787" y="905479"/>
                  <a:pt x="4235433" y="881991"/>
                </a:cubicBezTo>
                <a:cubicBezTo>
                  <a:pt x="4220078" y="858502"/>
                  <a:pt x="4212401" y="830699"/>
                  <a:pt x="4212401" y="798580"/>
                </a:cubicBezTo>
                <a:cubicBezTo>
                  <a:pt x="4212401" y="791290"/>
                  <a:pt x="4213598" y="779073"/>
                  <a:pt x="4215992" y="761928"/>
                </a:cubicBezTo>
                <a:cubicBezTo>
                  <a:pt x="4218386" y="744783"/>
                  <a:pt x="4219583" y="728387"/>
                  <a:pt x="4219583" y="712741"/>
                </a:cubicBezTo>
                <a:cubicBezTo>
                  <a:pt x="4219583" y="697095"/>
                  <a:pt x="4215595" y="683687"/>
                  <a:pt x="4207620" y="672517"/>
                </a:cubicBezTo>
                <a:cubicBezTo>
                  <a:pt x="4199644" y="661347"/>
                  <a:pt x="4195656" y="648727"/>
                  <a:pt x="4195656" y="634655"/>
                </a:cubicBezTo>
                <a:cubicBezTo>
                  <a:pt x="4195656" y="620583"/>
                  <a:pt x="4200987" y="608471"/>
                  <a:pt x="4211649" y="598317"/>
                </a:cubicBezTo>
                <a:cubicBezTo>
                  <a:pt x="4222310" y="588163"/>
                  <a:pt x="4235880" y="583087"/>
                  <a:pt x="4252359" y="583087"/>
                </a:cubicBezTo>
                <a:cubicBezTo>
                  <a:pt x="4268837" y="583087"/>
                  <a:pt x="4296596" y="577797"/>
                  <a:pt x="4335636" y="567218"/>
                </a:cubicBezTo>
                <a:cubicBezTo>
                  <a:pt x="4374675" y="556639"/>
                  <a:pt x="4394195" y="548447"/>
                  <a:pt x="4394195" y="542643"/>
                </a:cubicBezTo>
                <a:cubicBezTo>
                  <a:pt x="4394195" y="541894"/>
                  <a:pt x="4392801" y="539329"/>
                  <a:pt x="4390014" y="534947"/>
                </a:cubicBezTo>
                <a:cubicBezTo>
                  <a:pt x="4387226" y="530566"/>
                  <a:pt x="4385832" y="520946"/>
                  <a:pt x="4385832" y="506087"/>
                </a:cubicBezTo>
                <a:cubicBezTo>
                  <a:pt x="4385832" y="491228"/>
                  <a:pt x="4390649" y="475305"/>
                  <a:pt x="4400282" y="458319"/>
                </a:cubicBezTo>
                <a:cubicBezTo>
                  <a:pt x="4409915" y="441332"/>
                  <a:pt x="4421326" y="431299"/>
                  <a:pt x="4434515" y="428220"/>
                </a:cubicBezTo>
                <a:cubicBezTo>
                  <a:pt x="4447703" y="425140"/>
                  <a:pt x="4458733" y="420936"/>
                  <a:pt x="4467604" y="415609"/>
                </a:cubicBezTo>
                <a:cubicBezTo>
                  <a:pt x="4476475" y="410281"/>
                  <a:pt x="4492842" y="397251"/>
                  <a:pt x="4516706" y="376518"/>
                </a:cubicBezTo>
                <a:cubicBezTo>
                  <a:pt x="4534603" y="360968"/>
                  <a:pt x="4546534" y="350339"/>
                  <a:pt x="4552498" y="344630"/>
                </a:cubicBezTo>
                <a:lnTo>
                  <a:pt x="4555606" y="341448"/>
                </a:lnTo>
                <a:lnTo>
                  <a:pt x="4551377" y="341933"/>
                </a:lnTo>
                <a:cubicBezTo>
                  <a:pt x="4545332" y="341933"/>
                  <a:pt x="4536276" y="346828"/>
                  <a:pt x="4524212" y="356620"/>
                </a:cubicBezTo>
                <a:cubicBezTo>
                  <a:pt x="4479444" y="392129"/>
                  <a:pt x="4434823" y="425251"/>
                  <a:pt x="4390347" y="455985"/>
                </a:cubicBezTo>
                <a:cubicBezTo>
                  <a:pt x="4345872" y="486719"/>
                  <a:pt x="4312290" y="508684"/>
                  <a:pt x="4289601" y="521879"/>
                </a:cubicBezTo>
                <a:cubicBezTo>
                  <a:pt x="4266913" y="535074"/>
                  <a:pt x="4252419" y="541672"/>
                  <a:pt x="4246120" y="541672"/>
                </a:cubicBezTo>
                <a:cubicBezTo>
                  <a:pt x="4230118" y="541672"/>
                  <a:pt x="4217310" y="529077"/>
                  <a:pt x="4207696" y="503886"/>
                </a:cubicBezTo>
                <a:cubicBezTo>
                  <a:pt x="4198082" y="478696"/>
                  <a:pt x="4193275" y="449232"/>
                  <a:pt x="4193275" y="415494"/>
                </a:cubicBezTo>
                <a:cubicBezTo>
                  <a:pt x="4193275" y="381757"/>
                  <a:pt x="4195501" y="361386"/>
                  <a:pt x="4199952" y="354382"/>
                </a:cubicBezTo>
                <a:cubicBezTo>
                  <a:pt x="4204403" y="347378"/>
                  <a:pt x="4211801" y="343876"/>
                  <a:pt x="4222145" y="343876"/>
                </a:cubicBezTo>
                <a:cubicBezTo>
                  <a:pt x="4232489" y="343876"/>
                  <a:pt x="4241430" y="346197"/>
                  <a:pt x="4248968" y="350838"/>
                </a:cubicBezTo>
                <a:cubicBezTo>
                  <a:pt x="4256505" y="355480"/>
                  <a:pt x="4261252" y="361062"/>
                  <a:pt x="4263207" y="367583"/>
                </a:cubicBezTo>
                <a:cubicBezTo>
                  <a:pt x="4265163" y="374105"/>
                  <a:pt x="4267348" y="377366"/>
                  <a:pt x="4269761" y="377366"/>
                </a:cubicBezTo>
                <a:cubicBezTo>
                  <a:pt x="4272174" y="377366"/>
                  <a:pt x="4280324" y="374553"/>
                  <a:pt x="4294211" y="368926"/>
                </a:cubicBezTo>
                <a:cubicBezTo>
                  <a:pt x="4308099" y="363300"/>
                  <a:pt x="4342557" y="350845"/>
                  <a:pt x="4397586" y="331560"/>
                </a:cubicBezTo>
                <a:cubicBezTo>
                  <a:pt x="4452615" y="312275"/>
                  <a:pt x="4489934" y="300337"/>
                  <a:pt x="4509543" y="295746"/>
                </a:cubicBezTo>
                <a:cubicBezTo>
                  <a:pt x="4529152" y="291155"/>
                  <a:pt x="4546202" y="288859"/>
                  <a:pt x="4560692" y="288859"/>
                </a:cubicBezTo>
                <a:close/>
                <a:moveTo>
                  <a:pt x="409180" y="226167"/>
                </a:moveTo>
                <a:cubicBezTo>
                  <a:pt x="390751" y="226167"/>
                  <a:pt x="367787" y="227730"/>
                  <a:pt x="340287" y="230856"/>
                </a:cubicBezTo>
                <a:cubicBezTo>
                  <a:pt x="312787" y="233983"/>
                  <a:pt x="295323" y="237306"/>
                  <a:pt x="287894" y="240824"/>
                </a:cubicBezTo>
                <a:cubicBezTo>
                  <a:pt x="280464" y="244343"/>
                  <a:pt x="276749" y="251530"/>
                  <a:pt x="276749" y="262385"/>
                </a:cubicBezTo>
                <a:lnTo>
                  <a:pt x="281950" y="298852"/>
                </a:lnTo>
                <a:cubicBezTo>
                  <a:pt x="285169" y="323679"/>
                  <a:pt x="287182" y="343520"/>
                  <a:pt x="287986" y="358375"/>
                </a:cubicBezTo>
                <a:lnTo>
                  <a:pt x="288333" y="369729"/>
                </a:lnTo>
                <a:lnTo>
                  <a:pt x="293558" y="364448"/>
                </a:lnTo>
                <a:cubicBezTo>
                  <a:pt x="303980" y="355760"/>
                  <a:pt x="328787" y="339786"/>
                  <a:pt x="367977" y="316528"/>
                </a:cubicBezTo>
                <a:cubicBezTo>
                  <a:pt x="397370" y="299084"/>
                  <a:pt x="424784" y="285692"/>
                  <a:pt x="450218" y="276351"/>
                </a:cubicBezTo>
                <a:lnTo>
                  <a:pt x="474224" y="268608"/>
                </a:lnTo>
                <a:lnTo>
                  <a:pt x="474219" y="268577"/>
                </a:lnTo>
                <a:cubicBezTo>
                  <a:pt x="474219" y="258526"/>
                  <a:pt x="467986" y="248945"/>
                  <a:pt x="455521" y="239834"/>
                </a:cubicBezTo>
                <a:cubicBezTo>
                  <a:pt x="443057" y="230722"/>
                  <a:pt x="427609" y="226167"/>
                  <a:pt x="409180" y="226167"/>
                </a:cubicBezTo>
                <a:close/>
                <a:moveTo>
                  <a:pt x="3328850" y="198572"/>
                </a:moveTo>
                <a:cubicBezTo>
                  <a:pt x="3380277" y="198572"/>
                  <a:pt x="3426736" y="219057"/>
                  <a:pt x="3468229" y="260026"/>
                </a:cubicBezTo>
                <a:cubicBezTo>
                  <a:pt x="3509721" y="300996"/>
                  <a:pt x="3530467" y="348178"/>
                  <a:pt x="3530467" y="401574"/>
                </a:cubicBezTo>
                <a:cubicBezTo>
                  <a:pt x="3530467" y="419413"/>
                  <a:pt x="3527761" y="441867"/>
                  <a:pt x="3522347" y="468934"/>
                </a:cubicBezTo>
                <a:cubicBezTo>
                  <a:pt x="3516934" y="496000"/>
                  <a:pt x="3513243" y="523752"/>
                  <a:pt x="3511274" y="552187"/>
                </a:cubicBezTo>
                <a:cubicBezTo>
                  <a:pt x="3506430" y="636494"/>
                  <a:pt x="3494481" y="712205"/>
                  <a:pt x="3475426" y="779318"/>
                </a:cubicBezTo>
                <a:cubicBezTo>
                  <a:pt x="3526515" y="758095"/>
                  <a:pt x="3563736" y="747484"/>
                  <a:pt x="3587089" y="747484"/>
                </a:cubicBezTo>
                <a:cubicBezTo>
                  <a:pt x="3610441" y="747484"/>
                  <a:pt x="3632187" y="754674"/>
                  <a:pt x="3652326" y="769053"/>
                </a:cubicBezTo>
                <a:cubicBezTo>
                  <a:pt x="3672464" y="783432"/>
                  <a:pt x="3682534" y="798534"/>
                  <a:pt x="3682534" y="814359"/>
                </a:cubicBezTo>
                <a:cubicBezTo>
                  <a:pt x="3682534" y="840872"/>
                  <a:pt x="3659127" y="855928"/>
                  <a:pt x="3612314" y="859527"/>
                </a:cubicBezTo>
                <a:cubicBezTo>
                  <a:pt x="3478456" y="870062"/>
                  <a:pt x="3387443" y="882503"/>
                  <a:pt x="3339277" y="896852"/>
                </a:cubicBezTo>
                <a:cubicBezTo>
                  <a:pt x="3364037" y="906617"/>
                  <a:pt x="3381092" y="918128"/>
                  <a:pt x="3390442" y="931385"/>
                </a:cubicBezTo>
                <a:cubicBezTo>
                  <a:pt x="3430612" y="929801"/>
                  <a:pt x="3464315" y="919928"/>
                  <a:pt x="3491551" y="901765"/>
                </a:cubicBezTo>
                <a:cubicBezTo>
                  <a:pt x="3498379" y="898366"/>
                  <a:pt x="3504977" y="896667"/>
                  <a:pt x="3511344" y="896667"/>
                </a:cubicBezTo>
                <a:cubicBezTo>
                  <a:pt x="3533658" y="896667"/>
                  <a:pt x="3557388" y="912446"/>
                  <a:pt x="3582532" y="944003"/>
                </a:cubicBezTo>
                <a:cubicBezTo>
                  <a:pt x="3607677" y="975561"/>
                  <a:pt x="3620249" y="1005242"/>
                  <a:pt x="3620249" y="1033047"/>
                </a:cubicBezTo>
                <a:cubicBezTo>
                  <a:pt x="3620249" y="1047288"/>
                  <a:pt x="3616032" y="1059276"/>
                  <a:pt x="3607596" y="1069011"/>
                </a:cubicBezTo>
                <a:cubicBezTo>
                  <a:pt x="3599161" y="1078746"/>
                  <a:pt x="3579745" y="1089184"/>
                  <a:pt x="3549349" y="1100326"/>
                </a:cubicBezTo>
                <a:cubicBezTo>
                  <a:pt x="3518952" y="1111468"/>
                  <a:pt x="3491770" y="1119019"/>
                  <a:pt x="3467802" y="1122979"/>
                </a:cubicBezTo>
                <a:cubicBezTo>
                  <a:pt x="3443834" y="1126939"/>
                  <a:pt x="3428440" y="1127712"/>
                  <a:pt x="3421619" y="1125298"/>
                </a:cubicBezTo>
                <a:cubicBezTo>
                  <a:pt x="3414799" y="1122883"/>
                  <a:pt x="3407109" y="1121676"/>
                  <a:pt x="3398551" y="1121676"/>
                </a:cubicBezTo>
                <a:cubicBezTo>
                  <a:pt x="3389992" y="1121676"/>
                  <a:pt x="3382053" y="1123383"/>
                  <a:pt x="3374733" y="1126797"/>
                </a:cubicBezTo>
                <a:cubicBezTo>
                  <a:pt x="3374194" y="1136009"/>
                  <a:pt x="3375056" y="1148520"/>
                  <a:pt x="3377316" y="1164329"/>
                </a:cubicBezTo>
                <a:cubicBezTo>
                  <a:pt x="3432096" y="1196133"/>
                  <a:pt x="3497318" y="1221074"/>
                  <a:pt x="3572982" y="1239152"/>
                </a:cubicBezTo>
                <a:cubicBezTo>
                  <a:pt x="3648646" y="1257229"/>
                  <a:pt x="3744603" y="1269136"/>
                  <a:pt x="3860852" y="1274873"/>
                </a:cubicBezTo>
                <a:cubicBezTo>
                  <a:pt x="3895163" y="1275949"/>
                  <a:pt x="3928331" y="1287968"/>
                  <a:pt x="3960358" y="1310929"/>
                </a:cubicBezTo>
                <a:cubicBezTo>
                  <a:pt x="3992384" y="1333889"/>
                  <a:pt x="4008397" y="1355912"/>
                  <a:pt x="4008397" y="1376996"/>
                </a:cubicBezTo>
                <a:cubicBezTo>
                  <a:pt x="4008397" y="1398081"/>
                  <a:pt x="3973195" y="1416078"/>
                  <a:pt x="3902791" y="1430988"/>
                </a:cubicBezTo>
                <a:cubicBezTo>
                  <a:pt x="3832386" y="1445898"/>
                  <a:pt x="3775284" y="1453353"/>
                  <a:pt x="3731485" y="1453353"/>
                </a:cubicBezTo>
                <a:cubicBezTo>
                  <a:pt x="3687686" y="1453353"/>
                  <a:pt x="3632160" y="1440927"/>
                  <a:pt x="3564908" y="1416074"/>
                </a:cubicBezTo>
                <a:cubicBezTo>
                  <a:pt x="3497656" y="1391222"/>
                  <a:pt x="3431104" y="1358749"/>
                  <a:pt x="3365252" y="1318657"/>
                </a:cubicBezTo>
                <a:cubicBezTo>
                  <a:pt x="3351011" y="1321548"/>
                  <a:pt x="3329284" y="1315419"/>
                  <a:pt x="3300072" y="1300271"/>
                </a:cubicBezTo>
                <a:cubicBezTo>
                  <a:pt x="3270860" y="1285123"/>
                  <a:pt x="3250087" y="1268068"/>
                  <a:pt x="3237753" y="1249105"/>
                </a:cubicBezTo>
                <a:cubicBezTo>
                  <a:pt x="3200613" y="1232696"/>
                  <a:pt x="3138213" y="1224015"/>
                  <a:pt x="3050553" y="1223061"/>
                </a:cubicBezTo>
                <a:cubicBezTo>
                  <a:pt x="3028961" y="1260278"/>
                  <a:pt x="3000722" y="1298322"/>
                  <a:pt x="2965835" y="1337192"/>
                </a:cubicBezTo>
                <a:cubicBezTo>
                  <a:pt x="2930948" y="1376062"/>
                  <a:pt x="2904146" y="1400311"/>
                  <a:pt x="2885430" y="1409938"/>
                </a:cubicBezTo>
                <a:cubicBezTo>
                  <a:pt x="2866714" y="1419565"/>
                  <a:pt x="2847482" y="1424379"/>
                  <a:pt x="2827736" y="1424379"/>
                </a:cubicBezTo>
                <a:cubicBezTo>
                  <a:pt x="2786028" y="1424379"/>
                  <a:pt x="2765174" y="1408838"/>
                  <a:pt x="2765174" y="1377758"/>
                </a:cubicBezTo>
                <a:cubicBezTo>
                  <a:pt x="2765174" y="1364409"/>
                  <a:pt x="2770119" y="1353540"/>
                  <a:pt x="2780007" y="1345151"/>
                </a:cubicBezTo>
                <a:cubicBezTo>
                  <a:pt x="2789896" y="1336761"/>
                  <a:pt x="2798554" y="1334262"/>
                  <a:pt x="2805982" y="1337653"/>
                </a:cubicBezTo>
                <a:cubicBezTo>
                  <a:pt x="2813410" y="1341044"/>
                  <a:pt x="2818262" y="1342740"/>
                  <a:pt x="2820539" y="1342740"/>
                </a:cubicBezTo>
                <a:cubicBezTo>
                  <a:pt x="2822815" y="1342740"/>
                  <a:pt x="2824533" y="1342452"/>
                  <a:pt x="2825694" y="1341875"/>
                </a:cubicBezTo>
                <a:cubicBezTo>
                  <a:pt x="2826855" y="1341298"/>
                  <a:pt x="2834337" y="1334328"/>
                  <a:pt x="2848140" y="1320963"/>
                </a:cubicBezTo>
                <a:cubicBezTo>
                  <a:pt x="2861942" y="1307599"/>
                  <a:pt x="2877371" y="1288875"/>
                  <a:pt x="2894427" y="1264792"/>
                </a:cubicBezTo>
                <a:lnTo>
                  <a:pt x="2938971" y="1213211"/>
                </a:lnTo>
                <a:cubicBezTo>
                  <a:pt x="2912904" y="1211104"/>
                  <a:pt x="2899871" y="1202511"/>
                  <a:pt x="2899871" y="1187432"/>
                </a:cubicBezTo>
                <a:cubicBezTo>
                  <a:pt x="2899871" y="1172353"/>
                  <a:pt x="2921586" y="1159639"/>
                  <a:pt x="2965016" y="1149289"/>
                </a:cubicBezTo>
                <a:cubicBezTo>
                  <a:pt x="2975381" y="1129342"/>
                  <a:pt x="2990360" y="1102275"/>
                  <a:pt x="3009953" y="1068088"/>
                </a:cubicBezTo>
                <a:cubicBezTo>
                  <a:pt x="2988484" y="1087819"/>
                  <a:pt x="2966085" y="1103133"/>
                  <a:pt x="2942755" y="1114029"/>
                </a:cubicBezTo>
                <a:cubicBezTo>
                  <a:pt x="2919425" y="1124925"/>
                  <a:pt x="2896533" y="1130373"/>
                  <a:pt x="2874080" y="1130373"/>
                </a:cubicBezTo>
                <a:cubicBezTo>
                  <a:pt x="2830973" y="1130373"/>
                  <a:pt x="2795529" y="1120023"/>
                  <a:pt x="2767747" y="1099323"/>
                </a:cubicBezTo>
                <a:cubicBezTo>
                  <a:pt x="2739965" y="1078623"/>
                  <a:pt x="2726074" y="1061045"/>
                  <a:pt x="2726074" y="1046588"/>
                </a:cubicBezTo>
                <a:cubicBezTo>
                  <a:pt x="2726074" y="1032132"/>
                  <a:pt x="2729057" y="1020425"/>
                  <a:pt x="2735024" y="1011467"/>
                </a:cubicBezTo>
                <a:cubicBezTo>
                  <a:pt x="2740991" y="1002509"/>
                  <a:pt x="2748588" y="998029"/>
                  <a:pt x="2757816" y="998029"/>
                </a:cubicBezTo>
                <a:cubicBezTo>
                  <a:pt x="2767043" y="998029"/>
                  <a:pt x="2774067" y="999721"/>
                  <a:pt x="2778889" y="1003104"/>
                </a:cubicBezTo>
                <a:cubicBezTo>
                  <a:pt x="2783710" y="1006488"/>
                  <a:pt x="2792780" y="1008179"/>
                  <a:pt x="2806098" y="1008179"/>
                </a:cubicBezTo>
                <a:cubicBezTo>
                  <a:pt x="2819416" y="1008179"/>
                  <a:pt x="2837678" y="1003151"/>
                  <a:pt x="2860885" y="993093"/>
                </a:cubicBezTo>
                <a:cubicBezTo>
                  <a:pt x="2935415" y="959548"/>
                  <a:pt x="3001370" y="931520"/>
                  <a:pt x="3058749" y="909010"/>
                </a:cubicBezTo>
                <a:lnTo>
                  <a:pt x="3073312" y="903410"/>
                </a:lnTo>
                <a:lnTo>
                  <a:pt x="3046216" y="909327"/>
                </a:lnTo>
                <a:cubicBezTo>
                  <a:pt x="3036082" y="910883"/>
                  <a:pt x="3026501" y="911661"/>
                  <a:pt x="3017473" y="911661"/>
                </a:cubicBezTo>
                <a:cubicBezTo>
                  <a:pt x="3008154" y="911661"/>
                  <a:pt x="2996977" y="914560"/>
                  <a:pt x="2983943" y="920358"/>
                </a:cubicBezTo>
                <a:cubicBezTo>
                  <a:pt x="2970910" y="926156"/>
                  <a:pt x="2956296" y="929055"/>
                  <a:pt x="2940102" y="929055"/>
                </a:cubicBezTo>
                <a:cubicBezTo>
                  <a:pt x="2923908" y="929055"/>
                  <a:pt x="2915811" y="922754"/>
                  <a:pt x="2915811" y="910151"/>
                </a:cubicBezTo>
                <a:cubicBezTo>
                  <a:pt x="2915811" y="897548"/>
                  <a:pt x="2921593" y="888931"/>
                  <a:pt x="2933158" y="884302"/>
                </a:cubicBezTo>
                <a:cubicBezTo>
                  <a:pt x="3035401" y="841914"/>
                  <a:pt x="3092913" y="814327"/>
                  <a:pt x="3105693" y="801540"/>
                </a:cubicBezTo>
                <a:lnTo>
                  <a:pt x="3107833" y="797965"/>
                </a:lnTo>
                <a:lnTo>
                  <a:pt x="3100970" y="786391"/>
                </a:lnTo>
                <a:cubicBezTo>
                  <a:pt x="3085675" y="753177"/>
                  <a:pt x="3078028" y="680907"/>
                  <a:pt x="3078028" y="569581"/>
                </a:cubicBezTo>
                <a:cubicBezTo>
                  <a:pt x="3078028" y="506727"/>
                  <a:pt x="3083056" y="465227"/>
                  <a:pt x="3093114" y="445081"/>
                </a:cubicBezTo>
                <a:cubicBezTo>
                  <a:pt x="3096575" y="439052"/>
                  <a:pt x="3098305" y="433489"/>
                  <a:pt x="3098305" y="428391"/>
                </a:cubicBezTo>
                <a:cubicBezTo>
                  <a:pt x="3098305" y="423293"/>
                  <a:pt x="3097336" y="418329"/>
                  <a:pt x="3095398" y="413500"/>
                </a:cubicBezTo>
                <a:cubicBezTo>
                  <a:pt x="3093460" y="408671"/>
                  <a:pt x="3092491" y="400847"/>
                  <a:pt x="3092491" y="390028"/>
                </a:cubicBezTo>
                <a:cubicBezTo>
                  <a:pt x="3092491" y="379209"/>
                  <a:pt x="3098593" y="373800"/>
                  <a:pt x="3110796" y="373800"/>
                </a:cubicBezTo>
                <a:cubicBezTo>
                  <a:pt x="3122999" y="373800"/>
                  <a:pt x="3132419" y="379451"/>
                  <a:pt x="3139055" y="390755"/>
                </a:cubicBezTo>
                <a:lnTo>
                  <a:pt x="3139140" y="390938"/>
                </a:lnTo>
                <a:lnTo>
                  <a:pt x="3139175" y="384151"/>
                </a:lnTo>
                <a:cubicBezTo>
                  <a:pt x="3139487" y="375397"/>
                  <a:pt x="3140343" y="365241"/>
                  <a:pt x="3141742" y="353684"/>
                </a:cubicBezTo>
                <a:cubicBezTo>
                  <a:pt x="3145003" y="328647"/>
                  <a:pt x="3167775" y="296536"/>
                  <a:pt x="3210059" y="257350"/>
                </a:cubicBezTo>
                <a:cubicBezTo>
                  <a:pt x="3252344" y="218165"/>
                  <a:pt x="3291940" y="198572"/>
                  <a:pt x="3328850" y="198572"/>
                </a:cubicBezTo>
                <a:close/>
                <a:moveTo>
                  <a:pt x="856203" y="132896"/>
                </a:moveTo>
                <a:cubicBezTo>
                  <a:pt x="837454" y="132896"/>
                  <a:pt x="805456" y="136982"/>
                  <a:pt x="760208" y="145154"/>
                </a:cubicBezTo>
                <a:cubicBezTo>
                  <a:pt x="714960" y="153327"/>
                  <a:pt x="687910" y="158228"/>
                  <a:pt x="679056" y="159858"/>
                </a:cubicBezTo>
                <a:cubicBezTo>
                  <a:pt x="685537" y="162583"/>
                  <a:pt x="687477" y="179092"/>
                  <a:pt x="684876" y="209388"/>
                </a:cubicBezTo>
                <a:cubicBezTo>
                  <a:pt x="714697" y="214610"/>
                  <a:pt x="740943" y="228556"/>
                  <a:pt x="763613" y="251226"/>
                </a:cubicBezTo>
                <a:cubicBezTo>
                  <a:pt x="786283" y="273896"/>
                  <a:pt x="797619" y="300823"/>
                  <a:pt x="797619" y="332006"/>
                </a:cubicBezTo>
                <a:cubicBezTo>
                  <a:pt x="797619" y="363189"/>
                  <a:pt x="787671" y="384756"/>
                  <a:pt x="767777" y="396705"/>
                </a:cubicBezTo>
                <a:cubicBezTo>
                  <a:pt x="725821" y="422729"/>
                  <a:pt x="691475" y="450888"/>
                  <a:pt x="664739" y="481184"/>
                </a:cubicBezTo>
                <a:cubicBezTo>
                  <a:pt x="651371" y="496332"/>
                  <a:pt x="641345" y="509349"/>
                  <a:pt x="634662" y="520236"/>
                </a:cubicBezTo>
                <a:lnTo>
                  <a:pt x="627429" y="534403"/>
                </a:lnTo>
                <a:lnTo>
                  <a:pt x="637648" y="532610"/>
                </a:lnTo>
                <a:cubicBezTo>
                  <a:pt x="660481" y="528354"/>
                  <a:pt x="696366" y="520550"/>
                  <a:pt x="745303" y="509200"/>
                </a:cubicBezTo>
                <a:cubicBezTo>
                  <a:pt x="748027" y="471247"/>
                  <a:pt x="755172" y="451910"/>
                  <a:pt x="766740" y="451188"/>
                </a:cubicBezTo>
                <a:cubicBezTo>
                  <a:pt x="778307" y="450465"/>
                  <a:pt x="787052" y="441746"/>
                  <a:pt x="792975" y="425030"/>
                </a:cubicBezTo>
                <a:lnTo>
                  <a:pt x="846685" y="285479"/>
                </a:lnTo>
                <a:cubicBezTo>
                  <a:pt x="871780" y="222761"/>
                  <a:pt x="884327" y="181652"/>
                  <a:pt x="884327" y="162149"/>
                </a:cubicBezTo>
                <a:cubicBezTo>
                  <a:pt x="884327" y="142647"/>
                  <a:pt x="874953" y="132896"/>
                  <a:pt x="856203" y="132896"/>
                </a:cubicBezTo>
                <a:close/>
                <a:moveTo>
                  <a:pt x="886649" y="0"/>
                </a:moveTo>
                <a:cubicBezTo>
                  <a:pt x="965649" y="0"/>
                  <a:pt x="1029517" y="21897"/>
                  <a:pt x="1078253" y="65689"/>
                </a:cubicBezTo>
                <a:cubicBezTo>
                  <a:pt x="1126988" y="109482"/>
                  <a:pt x="1151356" y="158321"/>
                  <a:pt x="1151356" y="212205"/>
                </a:cubicBezTo>
                <a:cubicBezTo>
                  <a:pt x="1151356" y="253150"/>
                  <a:pt x="1139107" y="279267"/>
                  <a:pt x="1114611" y="290556"/>
                </a:cubicBezTo>
                <a:cubicBezTo>
                  <a:pt x="1113207" y="291237"/>
                  <a:pt x="1099710" y="313123"/>
                  <a:pt x="1074120" y="356214"/>
                </a:cubicBezTo>
                <a:cubicBezTo>
                  <a:pt x="1048530" y="399305"/>
                  <a:pt x="1024141" y="447344"/>
                  <a:pt x="1000955" y="500331"/>
                </a:cubicBezTo>
                <a:cubicBezTo>
                  <a:pt x="977768" y="553317"/>
                  <a:pt x="949511" y="589861"/>
                  <a:pt x="916181" y="609962"/>
                </a:cubicBezTo>
                <a:cubicBezTo>
                  <a:pt x="917461" y="631735"/>
                  <a:pt x="912410" y="647910"/>
                  <a:pt x="901028" y="658486"/>
                </a:cubicBezTo>
                <a:cubicBezTo>
                  <a:pt x="889646" y="669063"/>
                  <a:pt x="867673" y="680749"/>
                  <a:pt x="835107" y="693544"/>
                </a:cubicBezTo>
                <a:cubicBezTo>
                  <a:pt x="756555" y="723412"/>
                  <a:pt x="712370" y="746161"/>
                  <a:pt x="702551" y="761793"/>
                </a:cubicBezTo>
                <a:lnTo>
                  <a:pt x="700572" y="767685"/>
                </a:lnTo>
                <a:lnTo>
                  <a:pt x="717077" y="767698"/>
                </a:lnTo>
                <a:cubicBezTo>
                  <a:pt x="736067" y="767710"/>
                  <a:pt x="759999" y="767715"/>
                  <a:pt x="788873" y="767715"/>
                </a:cubicBezTo>
                <a:cubicBezTo>
                  <a:pt x="827373" y="767715"/>
                  <a:pt x="863153" y="775805"/>
                  <a:pt x="896214" y="791985"/>
                </a:cubicBezTo>
                <a:cubicBezTo>
                  <a:pt x="929276" y="808165"/>
                  <a:pt x="950790" y="821858"/>
                  <a:pt x="960758" y="833064"/>
                </a:cubicBezTo>
                <a:lnTo>
                  <a:pt x="1018120" y="892500"/>
                </a:lnTo>
                <a:cubicBezTo>
                  <a:pt x="1047322" y="921723"/>
                  <a:pt x="1061923" y="946256"/>
                  <a:pt x="1061923" y="966099"/>
                </a:cubicBezTo>
                <a:cubicBezTo>
                  <a:pt x="1061923" y="985941"/>
                  <a:pt x="1054029" y="1013116"/>
                  <a:pt x="1038242" y="1047622"/>
                </a:cubicBezTo>
                <a:lnTo>
                  <a:pt x="970757" y="1218253"/>
                </a:lnTo>
                <a:cubicBezTo>
                  <a:pt x="938789" y="1294508"/>
                  <a:pt x="908138" y="1360301"/>
                  <a:pt x="878801" y="1415630"/>
                </a:cubicBezTo>
                <a:cubicBezTo>
                  <a:pt x="849465" y="1470959"/>
                  <a:pt x="818844" y="1517909"/>
                  <a:pt x="786939" y="1556481"/>
                </a:cubicBezTo>
                <a:cubicBezTo>
                  <a:pt x="755033" y="1595052"/>
                  <a:pt x="717844" y="1629898"/>
                  <a:pt x="675372" y="1661020"/>
                </a:cubicBezTo>
                <a:cubicBezTo>
                  <a:pt x="661030" y="1671050"/>
                  <a:pt x="646980" y="1676065"/>
                  <a:pt x="633225" y="1676065"/>
                </a:cubicBezTo>
                <a:cubicBezTo>
                  <a:pt x="619471" y="1676065"/>
                  <a:pt x="608595" y="1666076"/>
                  <a:pt x="600597" y="1646099"/>
                </a:cubicBezTo>
                <a:cubicBezTo>
                  <a:pt x="592601" y="1626122"/>
                  <a:pt x="567480" y="1579012"/>
                  <a:pt x="525235" y="1504768"/>
                </a:cubicBezTo>
                <a:cubicBezTo>
                  <a:pt x="482990" y="1430525"/>
                  <a:pt x="447256" y="1365831"/>
                  <a:pt x="418034" y="1310688"/>
                </a:cubicBezTo>
                <a:cubicBezTo>
                  <a:pt x="328178" y="1406054"/>
                  <a:pt x="254884" y="1472976"/>
                  <a:pt x="198151" y="1511455"/>
                </a:cubicBezTo>
                <a:cubicBezTo>
                  <a:pt x="141419" y="1549933"/>
                  <a:pt x="87802" y="1569173"/>
                  <a:pt x="37302" y="1569173"/>
                </a:cubicBezTo>
                <a:cubicBezTo>
                  <a:pt x="12434" y="1569173"/>
                  <a:pt x="0" y="1561346"/>
                  <a:pt x="0" y="1545692"/>
                </a:cubicBezTo>
                <a:cubicBezTo>
                  <a:pt x="0" y="1530039"/>
                  <a:pt x="10102" y="1513792"/>
                  <a:pt x="30307" y="1496952"/>
                </a:cubicBezTo>
                <a:cubicBezTo>
                  <a:pt x="125569" y="1411863"/>
                  <a:pt x="210761" y="1320842"/>
                  <a:pt x="285881" y="1223887"/>
                </a:cubicBezTo>
                <a:cubicBezTo>
                  <a:pt x="361002" y="1126932"/>
                  <a:pt x="411471" y="1051564"/>
                  <a:pt x="437288" y="997782"/>
                </a:cubicBezTo>
                <a:cubicBezTo>
                  <a:pt x="334349" y="1039470"/>
                  <a:pt x="260043" y="1073573"/>
                  <a:pt x="214372" y="1100093"/>
                </a:cubicBezTo>
                <a:cubicBezTo>
                  <a:pt x="204796" y="1105727"/>
                  <a:pt x="190789" y="1108544"/>
                  <a:pt x="172349" y="1108544"/>
                </a:cubicBezTo>
                <a:cubicBezTo>
                  <a:pt x="153910" y="1108544"/>
                  <a:pt x="125610" y="1105242"/>
                  <a:pt x="87452" y="1098638"/>
                </a:cubicBezTo>
                <a:cubicBezTo>
                  <a:pt x="49293" y="1092034"/>
                  <a:pt x="28119" y="1078057"/>
                  <a:pt x="23930" y="1056707"/>
                </a:cubicBezTo>
                <a:cubicBezTo>
                  <a:pt x="19740" y="1035358"/>
                  <a:pt x="17594" y="1023362"/>
                  <a:pt x="17491" y="1020721"/>
                </a:cubicBezTo>
                <a:cubicBezTo>
                  <a:pt x="17491" y="975896"/>
                  <a:pt x="40883" y="952462"/>
                  <a:pt x="87668" y="950419"/>
                </a:cubicBezTo>
                <a:cubicBezTo>
                  <a:pt x="96914" y="950419"/>
                  <a:pt x="133267" y="938166"/>
                  <a:pt x="196727" y="913659"/>
                </a:cubicBezTo>
                <a:cubicBezTo>
                  <a:pt x="260187" y="889152"/>
                  <a:pt x="322214" y="858082"/>
                  <a:pt x="382805" y="820449"/>
                </a:cubicBezTo>
                <a:cubicBezTo>
                  <a:pt x="443397" y="782817"/>
                  <a:pt x="488361" y="752898"/>
                  <a:pt x="517697" y="730692"/>
                </a:cubicBezTo>
                <a:cubicBezTo>
                  <a:pt x="525031" y="725140"/>
                  <a:pt x="531463" y="720467"/>
                  <a:pt x="536993" y="716672"/>
                </a:cubicBezTo>
                <a:lnTo>
                  <a:pt x="546872" y="710448"/>
                </a:lnTo>
                <a:lnTo>
                  <a:pt x="533173" y="714160"/>
                </a:lnTo>
                <a:cubicBezTo>
                  <a:pt x="462595" y="734543"/>
                  <a:pt x="375551" y="768182"/>
                  <a:pt x="272044" y="815078"/>
                </a:cubicBezTo>
                <a:cubicBezTo>
                  <a:pt x="241810" y="831919"/>
                  <a:pt x="214666" y="840339"/>
                  <a:pt x="190613" y="840339"/>
                </a:cubicBezTo>
                <a:cubicBezTo>
                  <a:pt x="166561" y="840339"/>
                  <a:pt x="148611" y="835783"/>
                  <a:pt x="136765" y="826672"/>
                </a:cubicBezTo>
                <a:cubicBezTo>
                  <a:pt x="124919" y="817560"/>
                  <a:pt x="117304" y="806648"/>
                  <a:pt x="113919" y="793935"/>
                </a:cubicBezTo>
                <a:cubicBezTo>
                  <a:pt x="110535" y="781223"/>
                  <a:pt x="108843" y="751974"/>
                  <a:pt x="108843" y="706190"/>
                </a:cubicBezTo>
                <a:cubicBezTo>
                  <a:pt x="108843" y="660405"/>
                  <a:pt x="121050" y="637513"/>
                  <a:pt x="145464" y="637513"/>
                </a:cubicBezTo>
                <a:lnTo>
                  <a:pt x="163078" y="639433"/>
                </a:lnTo>
                <a:cubicBezTo>
                  <a:pt x="175378" y="639433"/>
                  <a:pt x="187100" y="638029"/>
                  <a:pt x="198244" y="635223"/>
                </a:cubicBezTo>
                <a:cubicBezTo>
                  <a:pt x="168960" y="606309"/>
                  <a:pt x="148415" y="580394"/>
                  <a:pt x="136610" y="557476"/>
                </a:cubicBezTo>
                <a:cubicBezTo>
                  <a:pt x="124806" y="534558"/>
                  <a:pt x="117263" y="504371"/>
                  <a:pt x="113981" y="466913"/>
                </a:cubicBezTo>
                <a:cubicBezTo>
                  <a:pt x="110700" y="429456"/>
                  <a:pt x="103776" y="392381"/>
                  <a:pt x="93210" y="355688"/>
                </a:cubicBezTo>
                <a:cubicBezTo>
                  <a:pt x="82643" y="318994"/>
                  <a:pt x="71241" y="291815"/>
                  <a:pt x="59003" y="274149"/>
                </a:cubicBezTo>
                <a:cubicBezTo>
                  <a:pt x="27448" y="226827"/>
                  <a:pt x="11671" y="189716"/>
                  <a:pt x="11671" y="162815"/>
                </a:cubicBezTo>
                <a:cubicBezTo>
                  <a:pt x="11671" y="135914"/>
                  <a:pt x="23022" y="122463"/>
                  <a:pt x="45723" y="122463"/>
                </a:cubicBezTo>
                <a:cubicBezTo>
                  <a:pt x="68424" y="122463"/>
                  <a:pt x="95098" y="128520"/>
                  <a:pt x="125745" y="140635"/>
                </a:cubicBezTo>
                <a:cubicBezTo>
                  <a:pt x="156391" y="152749"/>
                  <a:pt x="182766" y="173242"/>
                  <a:pt x="204869" y="202114"/>
                </a:cubicBezTo>
                <a:cubicBezTo>
                  <a:pt x="221131" y="170538"/>
                  <a:pt x="237930" y="146429"/>
                  <a:pt x="255266" y="129784"/>
                </a:cubicBezTo>
                <a:cubicBezTo>
                  <a:pt x="272601" y="113140"/>
                  <a:pt x="303800" y="95258"/>
                  <a:pt x="348862" y="76137"/>
                </a:cubicBezTo>
                <a:cubicBezTo>
                  <a:pt x="393924" y="57016"/>
                  <a:pt x="426407" y="45057"/>
                  <a:pt x="446312" y="40259"/>
                </a:cubicBezTo>
                <a:cubicBezTo>
                  <a:pt x="466217" y="35461"/>
                  <a:pt x="490600" y="33061"/>
                  <a:pt x="519462" y="33061"/>
                </a:cubicBezTo>
                <a:cubicBezTo>
                  <a:pt x="548323" y="33061"/>
                  <a:pt x="588427" y="30554"/>
                  <a:pt x="639773" y="25539"/>
                </a:cubicBezTo>
                <a:cubicBezTo>
                  <a:pt x="691119" y="20524"/>
                  <a:pt x="735804" y="15014"/>
                  <a:pt x="773828" y="9009"/>
                </a:cubicBezTo>
                <a:cubicBezTo>
                  <a:pt x="811853" y="3003"/>
                  <a:pt x="849460" y="0"/>
                  <a:pt x="886649" y="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74000">
                <a:schemeClr val="accent1">
                  <a:lumMod val="60000"/>
                  <a:lumOff val="40000"/>
                </a:schemeClr>
              </a:gs>
              <a:gs pos="52000">
                <a:schemeClr val="accent1"/>
              </a:gs>
              <a:gs pos="27000">
                <a:schemeClr val="accent1">
                  <a:lumMod val="60000"/>
                  <a:lumOff val="40000"/>
                </a:schemeClr>
              </a:gs>
              <a:gs pos="0">
                <a:schemeClr val="accent1"/>
              </a:gs>
            </a:gsLst>
            <a:lin ang="2700000" scaled="0"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354">
              <a:spcBef>
                <a:spcPct val="0"/>
              </a:spcBef>
            </a:pPr>
            <a:endParaRPr lang="zh-CN" altLang="en-US" sz="15600" b="1" dirty="0">
              <a:gradFill>
                <a:gsLst>
                  <a:gs pos="100000">
                    <a:schemeClr val="accent1"/>
                  </a:gs>
                  <a:gs pos="74000">
                    <a:schemeClr val="accent1">
                      <a:lumMod val="60000"/>
                      <a:lumOff val="40000"/>
                    </a:schemeClr>
                  </a:gs>
                  <a:gs pos="52000">
                    <a:schemeClr val="accent1"/>
                  </a:gs>
                  <a:gs pos="27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2700000" scaled="0"/>
              </a:gradFill>
              <a:latin typeface="华文行楷" panose="02010800040101010101" pitchFamily="2" charset="-122"/>
              <a:ea typeface="华文行楷" panose="02010800040101010101" pitchFamily="2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224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989E2B8-7875-40B4-B28A-861B344501C8}"/>
              </a:ext>
            </a:extLst>
          </p:cNvPr>
          <p:cNvSpPr txBox="1"/>
          <p:nvPr/>
        </p:nvSpPr>
        <p:spPr>
          <a:xfrm>
            <a:off x="1259758" y="1051729"/>
            <a:ext cx="687151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前期准备：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结业证书准备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证书申请（至少提前一周申请）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300</a:t>
            </a:r>
            <a:r>
              <a:rPr lang="zh-CN" altLang="en-US" dirty="0"/>
              <a:t>克</a:t>
            </a:r>
            <a:r>
              <a:rPr lang="en-US" altLang="zh-CN" dirty="0"/>
              <a:t>A4</a:t>
            </a:r>
            <a:r>
              <a:rPr lang="zh-CN" altLang="en-US" dirty="0"/>
              <a:t>铜版纸彩色打印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带领勇士签名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勇士</a:t>
            </a:r>
            <a:r>
              <a:rPr lang="en-US" altLang="zh-CN" dirty="0"/>
              <a:t>T</a:t>
            </a:r>
            <a:r>
              <a:rPr lang="zh-CN" altLang="en-US" dirty="0"/>
              <a:t>恤准备（</a:t>
            </a:r>
            <a:r>
              <a:rPr lang="en-US" altLang="zh-CN" dirty="0"/>
              <a:t>T</a:t>
            </a:r>
            <a:r>
              <a:rPr lang="zh-CN" altLang="en-US" dirty="0"/>
              <a:t>恤</a:t>
            </a:r>
            <a:r>
              <a:rPr lang="en-US" altLang="zh-CN" dirty="0"/>
              <a:t>/</a:t>
            </a:r>
            <a:r>
              <a:rPr lang="zh-CN" altLang="en-US" dirty="0"/>
              <a:t>马甲</a:t>
            </a:r>
            <a:r>
              <a:rPr lang="en-US" altLang="zh-CN" dirty="0"/>
              <a:t>/</a:t>
            </a:r>
            <a:r>
              <a:rPr lang="zh-CN" altLang="en-US" dirty="0"/>
              <a:t>衬衫，提前</a:t>
            </a:r>
            <a:r>
              <a:rPr lang="en-US" altLang="zh-CN" dirty="0"/>
              <a:t>2</a:t>
            </a:r>
            <a:r>
              <a:rPr lang="zh-CN" altLang="en-US" dirty="0"/>
              <a:t>周申请）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人员邀请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邀请结业的勇士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邀请潜在的学员（教会呼召</a:t>
            </a:r>
            <a:r>
              <a:rPr lang="en-US" altLang="zh-CN" dirty="0"/>
              <a:t>/</a:t>
            </a:r>
            <a:r>
              <a:rPr lang="zh-CN" altLang="en-US" dirty="0"/>
              <a:t>带领勇士邀请</a:t>
            </a:r>
            <a:r>
              <a:rPr lang="en-US" altLang="zh-CN" dirty="0"/>
              <a:t>/</a:t>
            </a:r>
            <a:r>
              <a:rPr lang="zh-CN" altLang="en-US" dirty="0"/>
              <a:t>结业的勇士邀请）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邀请其它教会的牧者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场地（投影，拍照，录像）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前期学习相关的视频制作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教材展示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聚餐（如果有）</a:t>
            </a:r>
            <a:endParaRPr lang="en-US" altLang="zh-CN" dirty="0"/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A79FE042-AD11-49BF-862A-1447CAFC38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1954232"/>
              </p:ext>
            </p:extLst>
          </p:nvPr>
        </p:nvGraphicFramePr>
        <p:xfrm>
          <a:off x="9866671" y="1640707"/>
          <a:ext cx="9144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Worksheet" showAsIcon="1" r:id="rId3" imgW="914324" imgH="781088" progId="Excel.Sheet.12">
                  <p:embed/>
                </p:oleObj>
              </mc:Choice>
              <mc:Fallback>
                <p:oleObj name="Worksheet" showAsIcon="1" r:id="rId3" imgW="914324" imgH="7810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66671" y="1640707"/>
                        <a:ext cx="914400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0321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70797-3555-4DD1-64A2-2560E0FB4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F0E1C94-34B8-47B6-A2D3-F266D5AEE550}"/>
              </a:ext>
            </a:extLst>
          </p:cNvPr>
          <p:cNvSpPr txBox="1"/>
          <p:nvPr/>
        </p:nvSpPr>
        <p:spPr>
          <a:xfrm>
            <a:off x="1373139" y="1951672"/>
            <a:ext cx="258417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8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开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6F6BE99-71CC-48CC-A044-51B82CB13860}"/>
              </a:ext>
            </a:extLst>
          </p:cNvPr>
          <p:cNvSpPr txBox="1"/>
          <p:nvPr/>
        </p:nvSpPr>
        <p:spPr>
          <a:xfrm>
            <a:off x="3647894" y="1549833"/>
            <a:ext cx="201963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54AF6A9-CE42-4764-87F0-5A6C4BC341EF}"/>
              </a:ext>
            </a:extLst>
          </p:cNvPr>
          <p:cNvSpPr txBox="1"/>
          <p:nvPr/>
        </p:nvSpPr>
        <p:spPr>
          <a:xfrm>
            <a:off x="6276229" y="1869143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祷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8D55FD6-03B2-4DA3-A34D-0B2373152EE6}"/>
              </a:ext>
            </a:extLst>
          </p:cNvPr>
          <p:cNvSpPr txBox="1"/>
          <p:nvPr/>
        </p:nvSpPr>
        <p:spPr>
          <a:xfrm>
            <a:off x="8270870" y="2182504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告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6A3F57D6-948C-4896-A244-9E79E3920657}"/>
              </a:ext>
            </a:extLst>
          </p:cNvPr>
          <p:cNvSpPr/>
          <p:nvPr/>
        </p:nvSpPr>
        <p:spPr>
          <a:xfrm>
            <a:off x="4898073" y="1270542"/>
            <a:ext cx="1583651" cy="4316913"/>
          </a:xfrm>
          <a:custGeom>
            <a:avLst/>
            <a:gdLst/>
            <a:ahLst/>
            <a:cxnLst/>
            <a:rect l="l" t="t" r="r" b="b"/>
            <a:pathLst>
              <a:path w="1288387" h="3512046">
                <a:moveTo>
                  <a:pt x="1011623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3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6020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5D55AC34-3A21-44ED-8FB8-BBE10774AFCC}"/>
              </a:ext>
            </a:extLst>
          </p:cNvPr>
          <p:cNvSpPr/>
          <p:nvPr/>
        </p:nvSpPr>
        <p:spPr>
          <a:xfrm>
            <a:off x="7464985" y="1313888"/>
            <a:ext cx="2992394" cy="4544970"/>
          </a:xfrm>
          <a:custGeom>
            <a:avLst/>
            <a:gdLst/>
            <a:ahLst/>
            <a:cxnLst/>
            <a:rect l="l" t="t" r="r" b="b"/>
            <a:pathLst>
              <a:path w="2312320" h="3512046">
                <a:moveTo>
                  <a:pt x="1217192" y="0"/>
                </a:moveTo>
                <a:cubicBezTo>
                  <a:pt x="1552808" y="0"/>
                  <a:pt x="1818439" y="93050"/>
                  <a:pt x="2014082" y="279151"/>
                </a:cubicBezTo>
                <a:cubicBezTo>
                  <a:pt x="2209726" y="465251"/>
                  <a:pt x="2307548" y="695888"/>
                  <a:pt x="2307548" y="971062"/>
                </a:cubicBezTo>
                <a:cubicBezTo>
                  <a:pt x="2307548" y="1111035"/>
                  <a:pt x="2278917" y="1248621"/>
                  <a:pt x="2221656" y="1383822"/>
                </a:cubicBezTo>
                <a:cubicBezTo>
                  <a:pt x="2164394" y="1519023"/>
                  <a:pt x="2069356" y="1661382"/>
                  <a:pt x="1936541" y="1810899"/>
                </a:cubicBezTo>
                <a:cubicBezTo>
                  <a:pt x="1803725" y="1960415"/>
                  <a:pt x="1583030" y="2165603"/>
                  <a:pt x="1274453" y="2426461"/>
                </a:cubicBezTo>
                <a:cubicBezTo>
                  <a:pt x="1016776" y="2642783"/>
                  <a:pt x="851354" y="2789516"/>
                  <a:pt x="778186" y="2866660"/>
                </a:cubicBezTo>
                <a:cubicBezTo>
                  <a:pt x="705019" y="2943804"/>
                  <a:pt x="644575" y="3021346"/>
                  <a:pt x="596857" y="3099285"/>
                </a:cubicBezTo>
                <a:lnTo>
                  <a:pt x="2312320" y="3099285"/>
                </a:lnTo>
                <a:lnTo>
                  <a:pt x="2312320" y="3512046"/>
                </a:lnTo>
                <a:lnTo>
                  <a:pt x="382" y="3512046"/>
                </a:lnTo>
                <a:cubicBezTo>
                  <a:pt x="-2799" y="3408657"/>
                  <a:pt x="13902" y="3309245"/>
                  <a:pt x="50487" y="3213809"/>
                </a:cubicBezTo>
                <a:cubicBezTo>
                  <a:pt x="109338" y="3056339"/>
                  <a:pt x="203581" y="2901255"/>
                  <a:pt x="333215" y="2748558"/>
                </a:cubicBezTo>
                <a:cubicBezTo>
                  <a:pt x="462849" y="2595860"/>
                  <a:pt x="650143" y="2419303"/>
                  <a:pt x="895095" y="2218888"/>
                </a:cubicBezTo>
                <a:cubicBezTo>
                  <a:pt x="1275248" y="1907130"/>
                  <a:pt x="1532130" y="1660189"/>
                  <a:pt x="1665741" y="1478066"/>
                </a:cubicBezTo>
                <a:cubicBezTo>
                  <a:pt x="1799351" y="1295942"/>
                  <a:pt x="1866156" y="1123759"/>
                  <a:pt x="1866156" y="961518"/>
                </a:cubicBezTo>
                <a:cubicBezTo>
                  <a:pt x="1866156" y="791324"/>
                  <a:pt x="1805316" y="647772"/>
                  <a:pt x="1683635" y="530863"/>
                </a:cubicBezTo>
                <a:cubicBezTo>
                  <a:pt x="1561954" y="413954"/>
                  <a:pt x="1403292" y="355499"/>
                  <a:pt x="1207648" y="355499"/>
                </a:cubicBezTo>
                <a:cubicBezTo>
                  <a:pt x="1000870" y="355499"/>
                  <a:pt x="835448" y="417533"/>
                  <a:pt x="711381" y="541600"/>
                </a:cubicBezTo>
                <a:cubicBezTo>
                  <a:pt x="587314" y="665666"/>
                  <a:pt x="524485" y="837451"/>
                  <a:pt x="522894" y="1056954"/>
                </a:cubicBezTo>
                <a:lnTo>
                  <a:pt x="81503" y="1011622"/>
                </a:lnTo>
                <a:cubicBezTo>
                  <a:pt x="111724" y="682368"/>
                  <a:pt x="225452" y="431451"/>
                  <a:pt x="422687" y="258870"/>
                </a:cubicBezTo>
                <a:cubicBezTo>
                  <a:pt x="619921" y="86290"/>
                  <a:pt x="884756" y="0"/>
                  <a:pt x="121719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E7DE32-2FBA-4DBA-B4B1-803510BD7AB7}"/>
              </a:ext>
            </a:extLst>
          </p:cNvPr>
          <p:cNvSpPr txBox="1"/>
          <p:nvPr/>
        </p:nvSpPr>
        <p:spPr>
          <a:xfrm>
            <a:off x="1786633" y="21825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BBD53C6-A5B7-4D8D-9D07-39A6D404A505}"/>
              </a:ext>
            </a:extLst>
          </p:cNvPr>
          <p:cNvSpPr txBox="1"/>
          <p:nvPr/>
        </p:nvSpPr>
        <p:spPr>
          <a:xfrm>
            <a:off x="3946845" y="1656000"/>
            <a:ext cx="2016000" cy="252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34BAF98-7BD6-4AA3-B3FA-EB5519517E9A}"/>
              </a:ext>
            </a:extLst>
          </p:cNvPr>
          <p:cNvSpPr txBox="1"/>
          <p:nvPr/>
        </p:nvSpPr>
        <p:spPr>
          <a:xfrm>
            <a:off x="6226915" y="1656000"/>
            <a:ext cx="2016000" cy="252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赞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22BA81A-B16D-4561-BAAF-7E3154BCD78E}"/>
              </a:ext>
            </a:extLst>
          </p:cNvPr>
          <p:cNvSpPr txBox="1"/>
          <p:nvPr/>
        </p:nvSpPr>
        <p:spPr>
          <a:xfrm>
            <a:off x="8523872" y="2126218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美</a:t>
            </a:r>
          </a:p>
        </p:txBody>
      </p:sp>
    </p:spTree>
    <p:extLst>
      <p:ext uri="{BB962C8B-B14F-4D97-AF65-F5344CB8AC3E}">
        <p14:creationId xmlns:p14="http://schemas.microsoft.com/office/powerpoint/2010/main" val="3829646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459A0066-B0B2-45D6-AF6E-36F5B3E771B8}"/>
              </a:ext>
            </a:extLst>
          </p:cNvPr>
          <p:cNvSpPr/>
          <p:nvPr/>
        </p:nvSpPr>
        <p:spPr>
          <a:xfrm>
            <a:off x="4289152" y="787050"/>
            <a:ext cx="3150072" cy="4841540"/>
          </a:xfrm>
          <a:custGeom>
            <a:avLst/>
            <a:gdLst/>
            <a:ahLst/>
            <a:cxnLst/>
            <a:rect l="l" t="t" r="r" b="b"/>
            <a:pathLst>
              <a:path w="2323867" h="3571694">
                <a:moveTo>
                  <a:pt x="1128531" y="0"/>
                </a:moveTo>
                <a:cubicBezTo>
                  <a:pt x="1457785" y="0"/>
                  <a:pt x="1721825" y="104980"/>
                  <a:pt x="1920650" y="314939"/>
                </a:cubicBezTo>
                <a:cubicBezTo>
                  <a:pt x="2084482" y="486724"/>
                  <a:pt x="2166398" y="680777"/>
                  <a:pt x="2166398" y="897099"/>
                </a:cubicBezTo>
                <a:cubicBezTo>
                  <a:pt x="2166398" y="1204085"/>
                  <a:pt x="1998589" y="1449037"/>
                  <a:pt x="1662972" y="1631956"/>
                </a:cubicBezTo>
                <a:cubicBezTo>
                  <a:pt x="1863388" y="1674903"/>
                  <a:pt x="2023641" y="1771134"/>
                  <a:pt x="2143731" y="1920650"/>
                </a:cubicBezTo>
                <a:cubicBezTo>
                  <a:pt x="2263822" y="2070167"/>
                  <a:pt x="2323867" y="2250700"/>
                  <a:pt x="2323867" y="2462250"/>
                </a:cubicBezTo>
                <a:cubicBezTo>
                  <a:pt x="2323867" y="2769236"/>
                  <a:pt x="2211730" y="3030889"/>
                  <a:pt x="1987455" y="3247211"/>
                </a:cubicBezTo>
                <a:cubicBezTo>
                  <a:pt x="1763180" y="3463533"/>
                  <a:pt x="1484030" y="3571694"/>
                  <a:pt x="1150004" y="3571694"/>
                </a:cubicBezTo>
                <a:cubicBezTo>
                  <a:pt x="833474" y="3571694"/>
                  <a:pt x="571025" y="3480632"/>
                  <a:pt x="362657" y="3298508"/>
                </a:cubicBezTo>
                <a:cubicBezTo>
                  <a:pt x="154288" y="3116384"/>
                  <a:pt x="33402" y="2878192"/>
                  <a:pt x="0" y="2583931"/>
                </a:cubicBezTo>
                <a:lnTo>
                  <a:pt x="648965" y="2505196"/>
                </a:lnTo>
                <a:cubicBezTo>
                  <a:pt x="669642" y="2670618"/>
                  <a:pt x="725313" y="2797071"/>
                  <a:pt x="815978" y="2884554"/>
                </a:cubicBezTo>
                <a:cubicBezTo>
                  <a:pt x="906642" y="2972038"/>
                  <a:pt x="1016393" y="3015779"/>
                  <a:pt x="1145232" y="3015779"/>
                </a:cubicBezTo>
                <a:cubicBezTo>
                  <a:pt x="1283614" y="3015779"/>
                  <a:pt x="1400126" y="2963289"/>
                  <a:pt x="1494766" y="2858309"/>
                </a:cubicBezTo>
                <a:cubicBezTo>
                  <a:pt x="1589407" y="2753330"/>
                  <a:pt x="1636728" y="2611766"/>
                  <a:pt x="1636728" y="2433619"/>
                </a:cubicBezTo>
                <a:cubicBezTo>
                  <a:pt x="1636728" y="2265015"/>
                  <a:pt x="1591395" y="2131405"/>
                  <a:pt x="1500731" y="2032787"/>
                </a:cubicBezTo>
                <a:cubicBezTo>
                  <a:pt x="1410067" y="1934170"/>
                  <a:pt x="1299520" y="1884862"/>
                  <a:pt x="1169091" y="1884862"/>
                </a:cubicBezTo>
                <a:cubicBezTo>
                  <a:pt x="1083199" y="1884862"/>
                  <a:pt x="980605" y="1901563"/>
                  <a:pt x="861310" y="1934966"/>
                </a:cubicBezTo>
                <a:lnTo>
                  <a:pt x="935273" y="1388595"/>
                </a:lnTo>
                <a:cubicBezTo>
                  <a:pt x="1116601" y="1393366"/>
                  <a:pt x="1254983" y="1353999"/>
                  <a:pt x="1350419" y="1270492"/>
                </a:cubicBezTo>
                <a:cubicBezTo>
                  <a:pt x="1445856" y="1186986"/>
                  <a:pt x="1493574" y="1076042"/>
                  <a:pt x="1493574" y="937659"/>
                </a:cubicBezTo>
                <a:cubicBezTo>
                  <a:pt x="1493574" y="819955"/>
                  <a:pt x="1458580" y="726109"/>
                  <a:pt x="1388594" y="656123"/>
                </a:cubicBezTo>
                <a:cubicBezTo>
                  <a:pt x="1318607" y="586137"/>
                  <a:pt x="1225557" y="551143"/>
                  <a:pt x="1109443" y="551143"/>
                </a:cubicBezTo>
                <a:cubicBezTo>
                  <a:pt x="994920" y="551143"/>
                  <a:pt x="897098" y="590908"/>
                  <a:pt x="815978" y="670438"/>
                </a:cubicBezTo>
                <a:cubicBezTo>
                  <a:pt x="734857" y="749968"/>
                  <a:pt x="685548" y="866082"/>
                  <a:pt x="668052" y="1018780"/>
                </a:cubicBezTo>
                <a:lnTo>
                  <a:pt x="50104" y="913800"/>
                </a:lnTo>
                <a:cubicBezTo>
                  <a:pt x="93050" y="702250"/>
                  <a:pt x="157867" y="533249"/>
                  <a:pt x="244554" y="406796"/>
                </a:cubicBezTo>
                <a:cubicBezTo>
                  <a:pt x="331242" y="280343"/>
                  <a:pt x="452128" y="180931"/>
                  <a:pt x="607211" y="108559"/>
                </a:cubicBezTo>
                <a:cubicBezTo>
                  <a:pt x="762295" y="36186"/>
                  <a:pt x="936068" y="0"/>
                  <a:pt x="1128531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C9BEBB4-6BD3-4B4B-8347-F1FBB085A4C8}"/>
              </a:ext>
            </a:extLst>
          </p:cNvPr>
          <p:cNvSpPr txBox="1"/>
          <p:nvPr/>
        </p:nvSpPr>
        <p:spPr>
          <a:xfrm>
            <a:off x="2161781" y="21825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经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E9B7A3-AC45-4665-AA36-4379442BB68D}"/>
              </a:ext>
            </a:extLst>
          </p:cNvPr>
          <p:cNvSpPr txBox="1"/>
          <p:nvPr/>
        </p:nvSpPr>
        <p:spPr>
          <a:xfrm>
            <a:off x="4228300" y="1557635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文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838FACA-35D1-430F-BC59-098694682754}"/>
              </a:ext>
            </a:extLst>
          </p:cNvPr>
          <p:cNvSpPr txBox="1"/>
          <p:nvPr/>
        </p:nvSpPr>
        <p:spPr>
          <a:xfrm>
            <a:off x="6247931" y="2182505"/>
            <a:ext cx="23795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接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5F36FE5-E6C8-477A-BBB9-9385EE7FDF63}"/>
              </a:ext>
            </a:extLst>
          </p:cNvPr>
          <p:cNvSpPr txBox="1"/>
          <p:nvPr/>
        </p:nvSpPr>
        <p:spPr>
          <a:xfrm>
            <a:off x="8154649" y="155763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龙</a:t>
            </a:r>
          </a:p>
        </p:txBody>
      </p:sp>
    </p:spTree>
    <p:extLst>
      <p:ext uri="{BB962C8B-B14F-4D97-AF65-F5344CB8AC3E}">
        <p14:creationId xmlns:p14="http://schemas.microsoft.com/office/powerpoint/2010/main" val="1787317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4FD75421-FBCC-4616-90FD-1AB190A9BF6F}"/>
              </a:ext>
            </a:extLst>
          </p:cNvPr>
          <p:cNvSpPr/>
          <p:nvPr/>
        </p:nvSpPr>
        <p:spPr>
          <a:xfrm>
            <a:off x="925382" y="1356991"/>
            <a:ext cx="3703455" cy="5172189"/>
          </a:xfrm>
          <a:custGeom>
            <a:avLst/>
            <a:gdLst/>
            <a:ahLst/>
            <a:cxnLst/>
            <a:rect l="l" t="t" r="r" b="b"/>
            <a:pathLst>
              <a:path w="2514739" h="3512046">
                <a:moveTo>
                  <a:pt x="1431540" y="1023552"/>
                </a:moveTo>
                <a:lnTo>
                  <a:pt x="627491" y="2218888"/>
                </a:lnTo>
                <a:lnTo>
                  <a:pt x="1431540" y="2218888"/>
                </a:lnTo>
                <a:close/>
                <a:moveTo>
                  <a:pt x="1517432" y="0"/>
                </a:moveTo>
                <a:lnTo>
                  <a:pt x="2080505" y="0"/>
                </a:lnTo>
                <a:lnTo>
                  <a:pt x="2080505" y="2218888"/>
                </a:lnTo>
                <a:lnTo>
                  <a:pt x="2514739" y="2218888"/>
                </a:lnTo>
                <a:lnTo>
                  <a:pt x="2514739" y="2808205"/>
                </a:lnTo>
                <a:lnTo>
                  <a:pt x="2080505" y="2808205"/>
                </a:lnTo>
                <a:lnTo>
                  <a:pt x="2080505" y="3512046"/>
                </a:lnTo>
                <a:lnTo>
                  <a:pt x="1431540" y="3512046"/>
                </a:lnTo>
                <a:lnTo>
                  <a:pt x="1431540" y="2808205"/>
                </a:lnTo>
                <a:lnTo>
                  <a:pt x="0" y="2808205"/>
                </a:lnTo>
                <a:lnTo>
                  <a:pt x="0" y="2221274"/>
                </a:ln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AF18B68-71B5-453A-999A-86F6C8D8D852}"/>
              </a:ext>
            </a:extLst>
          </p:cNvPr>
          <p:cNvSpPr txBox="1"/>
          <p:nvPr/>
        </p:nvSpPr>
        <p:spPr>
          <a:xfrm>
            <a:off x="1216617" y="1433593"/>
            <a:ext cx="306922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勇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F950752-71EB-4B2C-AD07-18FC37BAAA44}"/>
              </a:ext>
            </a:extLst>
          </p:cNvPr>
          <p:cNvSpPr txBox="1"/>
          <p:nvPr/>
        </p:nvSpPr>
        <p:spPr>
          <a:xfrm>
            <a:off x="3671266" y="1103268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士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0EB738C-4302-4635-BF5A-7BA5AD240083}"/>
              </a:ext>
            </a:extLst>
          </p:cNvPr>
          <p:cNvSpPr txBox="1"/>
          <p:nvPr/>
        </p:nvSpPr>
        <p:spPr>
          <a:xfrm>
            <a:off x="5690897" y="1103268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见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45E1581-92E6-4690-9632-51D7E6DC862D}"/>
              </a:ext>
            </a:extLst>
          </p:cNvPr>
          <p:cNvSpPr txBox="1"/>
          <p:nvPr/>
        </p:nvSpPr>
        <p:spPr>
          <a:xfrm>
            <a:off x="7822011" y="150622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证</a:t>
            </a:r>
          </a:p>
        </p:txBody>
      </p:sp>
    </p:spTree>
    <p:extLst>
      <p:ext uri="{BB962C8B-B14F-4D97-AF65-F5344CB8AC3E}">
        <p14:creationId xmlns:p14="http://schemas.microsoft.com/office/powerpoint/2010/main" val="1524305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E1E8E-C06C-8FFC-29E8-C73EFD6B3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5D619A21-4FDB-4567-8438-8B42ABDBA07D}"/>
              </a:ext>
            </a:extLst>
          </p:cNvPr>
          <p:cNvSpPr/>
          <p:nvPr/>
        </p:nvSpPr>
        <p:spPr>
          <a:xfrm>
            <a:off x="6539283" y="628277"/>
            <a:ext cx="3260704" cy="4864602"/>
          </a:xfrm>
          <a:custGeom>
            <a:avLst/>
            <a:gdLst/>
            <a:ahLst/>
            <a:cxnLst/>
            <a:rect l="l" t="t" r="r" b="b"/>
            <a:pathLst>
              <a:path w="2352498" h="3509661">
                <a:moveTo>
                  <a:pt x="424691" y="0"/>
                </a:moveTo>
                <a:lnTo>
                  <a:pt x="2197415" y="0"/>
                </a:lnTo>
                <a:lnTo>
                  <a:pt x="2197415" y="627492"/>
                </a:lnTo>
                <a:lnTo>
                  <a:pt x="932887" y="627492"/>
                </a:lnTo>
                <a:lnTo>
                  <a:pt x="827908" y="1221582"/>
                </a:lnTo>
                <a:cubicBezTo>
                  <a:pt x="977424" y="1146823"/>
                  <a:pt x="1130122" y="1109444"/>
                  <a:pt x="1286001" y="1109444"/>
                </a:cubicBezTo>
                <a:cubicBezTo>
                  <a:pt x="1583443" y="1109444"/>
                  <a:pt x="1835553" y="1217605"/>
                  <a:pt x="2042331" y="1433927"/>
                </a:cubicBezTo>
                <a:cubicBezTo>
                  <a:pt x="2249109" y="1650248"/>
                  <a:pt x="2352498" y="1930989"/>
                  <a:pt x="2352498" y="2276150"/>
                </a:cubicBezTo>
                <a:cubicBezTo>
                  <a:pt x="2352498" y="2564048"/>
                  <a:pt x="2268992" y="2820930"/>
                  <a:pt x="2101979" y="3046796"/>
                </a:cubicBezTo>
                <a:cubicBezTo>
                  <a:pt x="1874523" y="3355372"/>
                  <a:pt x="1558789" y="3509661"/>
                  <a:pt x="1154776" y="3509661"/>
                </a:cubicBezTo>
                <a:cubicBezTo>
                  <a:pt x="831884" y="3509661"/>
                  <a:pt x="568640" y="3422973"/>
                  <a:pt x="365043" y="3249597"/>
                </a:cubicBezTo>
                <a:cubicBezTo>
                  <a:pt x="161446" y="3076222"/>
                  <a:pt x="39765" y="2843199"/>
                  <a:pt x="0" y="2550528"/>
                </a:cubicBezTo>
                <a:lnTo>
                  <a:pt x="668052" y="2481337"/>
                </a:lnTo>
                <a:cubicBezTo>
                  <a:pt x="687140" y="2632444"/>
                  <a:pt x="743606" y="2752137"/>
                  <a:pt x="837451" y="2840415"/>
                </a:cubicBezTo>
                <a:cubicBezTo>
                  <a:pt x="931297" y="2928694"/>
                  <a:pt x="1039458" y="2972833"/>
                  <a:pt x="1161934" y="2972833"/>
                </a:cubicBezTo>
                <a:cubicBezTo>
                  <a:pt x="1301907" y="2972833"/>
                  <a:pt x="1420407" y="2915969"/>
                  <a:pt x="1517433" y="2802241"/>
                </a:cubicBezTo>
                <a:cubicBezTo>
                  <a:pt x="1614460" y="2688513"/>
                  <a:pt x="1662973" y="2517126"/>
                  <a:pt x="1662973" y="2288079"/>
                </a:cubicBezTo>
                <a:cubicBezTo>
                  <a:pt x="1662973" y="2073348"/>
                  <a:pt x="1614857" y="1912300"/>
                  <a:pt x="1518626" y="1804934"/>
                </a:cubicBezTo>
                <a:cubicBezTo>
                  <a:pt x="1422395" y="1697569"/>
                  <a:pt x="1297135" y="1643886"/>
                  <a:pt x="1142847" y="1643886"/>
                </a:cubicBezTo>
                <a:cubicBezTo>
                  <a:pt x="950384" y="1643886"/>
                  <a:pt x="777804" y="1728983"/>
                  <a:pt x="625106" y="1899177"/>
                </a:cubicBezTo>
                <a:lnTo>
                  <a:pt x="81121" y="1820443"/>
                </a:lnTo>
                <a:close/>
              </a:path>
            </a:pathLst>
          </a:custGeom>
          <a:blipFill dpi="0" rotWithShape="1">
            <a:blip r:embed="rId4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3DE234-EEC2-4A62-835E-BE60233FA90B}"/>
              </a:ext>
            </a:extLst>
          </p:cNvPr>
          <p:cNvSpPr txBox="1"/>
          <p:nvPr/>
        </p:nvSpPr>
        <p:spPr>
          <a:xfrm>
            <a:off x="2161781" y="21825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经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008C414-E001-4573-92FF-3CC86A794C93}"/>
              </a:ext>
            </a:extLst>
          </p:cNvPr>
          <p:cNvSpPr txBox="1"/>
          <p:nvPr/>
        </p:nvSpPr>
        <p:spPr>
          <a:xfrm>
            <a:off x="4228300" y="1557635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D0E23E1-E026-4D54-9934-5254E5D9FD04}"/>
              </a:ext>
            </a:extLst>
          </p:cNvPr>
          <p:cNvSpPr txBox="1"/>
          <p:nvPr/>
        </p:nvSpPr>
        <p:spPr>
          <a:xfrm>
            <a:off x="6247931" y="2182505"/>
            <a:ext cx="23795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抽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4BCC91-EBB3-41DC-BEF6-218EA25F0AF0}"/>
              </a:ext>
            </a:extLst>
          </p:cNvPr>
          <p:cNvSpPr txBox="1"/>
          <p:nvPr/>
        </p:nvSpPr>
        <p:spPr>
          <a:xfrm>
            <a:off x="8154649" y="155763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背</a:t>
            </a: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F0E07B71-7348-4031-B40E-C72633AB01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445623"/>
              </p:ext>
            </p:extLst>
          </p:nvPr>
        </p:nvGraphicFramePr>
        <p:xfrm>
          <a:off x="9046144" y="5256812"/>
          <a:ext cx="1929688" cy="164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Packager Shell Object" showAsIcon="1" r:id="rId5" imgW="914324" imgH="781088" progId="Package">
                  <p:embed/>
                </p:oleObj>
              </mc:Choice>
              <mc:Fallback>
                <p:oleObj name="Packager Shell Object" showAsIcon="1" r:id="rId5" imgW="914324" imgH="781088" progId="Package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CA3372C9-FA4E-40A4-9CCA-03E8F05349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46144" y="5256812"/>
                        <a:ext cx="1929688" cy="1648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3389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EE11A-68D8-D957-C89D-036A90562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B0756DC0-B7F2-4D42-AACC-56040A50C578}"/>
              </a:ext>
            </a:extLst>
          </p:cNvPr>
          <p:cNvSpPr/>
          <p:nvPr/>
        </p:nvSpPr>
        <p:spPr>
          <a:xfrm>
            <a:off x="4325346" y="667107"/>
            <a:ext cx="3694270" cy="5713144"/>
          </a:xfrm>
          <a:custGeom>
            <a:avLst/>
            <a:gdLst/>
            <a:ahLst/>
            <a:cxnLst/>
            <a:rect l="l" t="t" r="r" b="b"/>
            <a:pathLst>
              <a:path w="2309552" h="3571694">
                <a:moveTo>
                  <a:pt x="1190564" y="1622413"/>
                </a:moveTo>
                <a:cubicBezTo>
                  <a:pt x="996511" y="1622413"/>
                  <a:pt x="831884" y="1692002"/>
                  <a:pt x="696683" y="1831179"/>
                </a:cubicBezTo>
                <a:cubicBezTo>
                  <a:pt x="561482" y="1970356"/>
                  <a:pt x="493881" y="2152878"/>
                  <a:pt x="493881" y="2378743"/>
                </a:cubicBezTo>
                <a:cubicBezTo>
                  <a:pt x="493881" y="2526669"/>
                  <a:pt x="525295" y="2668232"/>
                  <a:pt x="588124" y="2803433"/>
                </a:cubicBezTo>
                <a:cubicBezTo>
                  <a:pt x="650953" y="2938635"/>
                  <a:pt x="738834" y="3041626"/>
                  <a:pt x="851766" y="3112408"/>
                </a:cubicBezTo>
                <a:cubicBezTo>
                  <a:pt x="964699" y="3183189"/>
                  <a:pt x="1083199" y="3218580"/>
                  <a:pt x="1207265" y="3218580"/>
                </a:cubicBezTo>
                <a:cubicBezTo>
                  <a:pt x="1388594" y="3218580"/>
                  <a:pt x="1544473" y="3145413"/>
                  <a:pt x="1674902" y="2999077"/>
                </a:cubicBezTo>
                <a:cubicBezTo>
                  <a:pt x="1805331" y="2852742"/>
                  <a:pt x="1870546" y="2653917"/>
                  <a:pt x="1870546" y="2402602"/>
                </a:cubicBezTo>
                <a:cubicBezTo>
                  <a:pt x="1870546" y="2160831"/>
                  <a:pt x="1806127" y="1970356"/>
                  <a:pt x="1677288" y="1831179"/>
                </a:cubicBezTo>
                <a:cubicBezTo>
                  <a:pt x="1548449" y="1692002"/>
                  <a:pt x="1386208" y="1622413"/>
                  <a:pt x="1190564" y="1622413"/>
                </a:cubicBezTo>
                <a:close/>
                <a:moveTo>
                  <a:pt x="1254983" y="0"/>
                </a:moveTo>
                <a:cubicBezTo>
                  <a:pt x="1530157" y="0"/>
                  <a:pt x="1755625" y="77144"/>
                  <a:pt x="1931386" y="231433"/>
                </a:cubicBezTo>
                <a:cubicBezTo>
                  <a:pt x="2107148" y="385721"/>
                  <a:pt x="2212525" y="598861"/>
                  <a:pt x="2247518" y="870854"/>
                </a:cubicBezTo>
                <a:lnTo>
                  <a:pt x="1820442" y="904256"/>
                </a:lnTo>
                <a:cubicBezTo>
                  <a:pt x="1782268" y="735653"/>
                  <a:pt x="1728187" y="613177"/>
                  <a:pt x="1658201" y="536828"/>
                </a:cubicBezTo>
                <a:cubicBezTo>
                  <a:pt x="1542087" y="414352"/>
                  <a:pt x="1398933" y="353113"/>
                  <a:pt x="1228739" y="353113"/>
                </a:cubicBezTo>
                <a:cubicBezTo>
                  <a:pt x="1091947" y="353113"/>
                  <a:pt x="971857" y="391288"/>
                  <a:pt x="868468" y="467637"/>
                </a:cubicBezTo>
                <a:cubicBezTo>
                  <a:pt x="733266" y="566254"/>
                  <a:pt x="626696" y="710203"/>
                  <a:pt x="548757" y="899485"/>
                </a:cubicBezTo>
                <a:cubicBezTo>
                  <a:pt x="470817" y="1088766"/>
                  <a:pt x="430257" y="1358373"/>
                  <a:pt x="427076" y="1708305"/>
                </a:cubicBezTo>
                <a:cubicBezTo>
                  <a:pt x="530465" y="1550835"/>
                  <a:pt x="656918" y="1433926"/>
                  <a:pt x="806434" y="1357578"/>
                </a:cubicBezTo>
                <a:cubicBezTo>
                  <a:pt x="955951" y="1281229"/>
                  <a:pt x="1112625" y="1243054"/>
                  <a:pt x="1276457" y="1243054"/>
                </a:cubicBezTo>
                <a:cubicBezTo>
                  <a:pt x="1562765" y="1243054"/>
                  <a:pt x="1806524" y="1348432"/>
                  <a:pt x="2007735" y="1559186"/>
                </a:cubicBezTo>
                <a:cubicBezTo>
                  <a:pt x="2208946" y="1769941"/>
                  <a:pt x="2309552" y="2042331"/>
                  <a:pt x="2309552" y="2376357"/>
                </a:cubicBezTo>
                <a:cubicBezTo>
                  <a:pt x="2309552" y="2595860"/>
                  <a:pt x="2262231" y="2799855"/>
                  <a:pt x="2167590" y="2988341"/>
                </a:cubicBezTo>
                <a:cubicBezTo>
                  <a:pt x="2072950" y="3176827"/>
                  <a:pt x="1942918" y="3321174"/>
                  <a:pt x="1777496" y="3421382"/>
                </a:cubicBezTo>
                <a:cubicBezTo>
                  <a:pt x="1612073" y="3521590"/>
                  <a:pt x="1424382" y="3571694"/>
                  <a:pt x="1214423" y="3571694"/>
                </a:cubicBezTo>
                <a:cubicBezTo>
                  <a:pt x="856538" y="3571694"/>
                  <a:pt x="564663" y="3440071"/>
                  <a:pt x="338798" y="3176827"/>
                </a:cubicBezTo>
                <a:cubicBezTo>
                  <a:pt x="112932" y="2913583"/>
                  <a:pt x="0" y="2479746"/>
                  <a:pt x="0" y="1875318"/>
                </a:cubicBezTo>
                <a:cubicBezTo>
                  <a:pt x="0" y="1199313"/>
                  <a:pt x="124862" y="707817"/>
                  <a:pt x="374586" y="400831"/>
                </a:cubicBezTo>
                <a:cubicBezTo>
                  <a:pt x="592498" y="133610"/>
                  <a:pt x="885964" y="0"/>
                  <a:pt x="1254983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0532CE-8110-4098-B03A-BEA3D70598ED}"/>
              </a:ext>
            </a:extLst>
          </p:cNvPr>
          <p:cNvSpPr txBox="1"/>
          <p:nvPr/>
        </p:nvSpPr>
        <p:spPr>
          <a:xfrm>
            <a:off x="1216617" y="1433593"/>
            <a:ext cx="306922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夫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CD9AF1B-828C-4B2F-B26B-F13FD8827288}"/>
              </a:ext>
            </a:extLst>
          </p:cNvPr>
          <p:cNvSpPr txBox="1"/>
          <p:nvPr/>
        </p:nvSpPr>
        <p:spPr>
          <a:xfrm>
            <a:off x="3671266" y="1103268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妻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F2833D-A645-48C0-9750-17893532AF26}"/>
              </a:ext>
            </a:extLst>
          </p:cNvPr>
          <p:cNvSpPr txBox="1"/>
          <p:nvPr/>
        </p:nvSpPr>
        <p:spPr>
          <a:xfrm>
            <a:off x="5690897" y="1103268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94B9BF-D11B-4ECA-A089-496185B1E08A}"/>
              </a:ext>
            </a:extLst>
          </p:cNvPr>
          <p:cNvSpPr txBox="1"/>
          <p:nvPr/>
        </p:nvSpPr>
        <p:spPr>
          <a:xfrm>
            <a:off x="7822011" y="150622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7B0AE7F-F86B-4D97-88A2-A1F5858E5E67}"/>
              </a:ext>
            </a:extLst>
          </p:cNvPr>
          <p:cNvSpPr txBox="1"/>
          <p:nvPr/>
        </p:nvSpPr>
        <p:spPr>
          <a:xfrm>
            <a:off x="4320000" y="4320000"/>
            <a:ext cx="3255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zh-CN" altLang="en-US" b="1" dirty="0"/>
              <a:t>（一）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316312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18990-AB1F-45B6-2BBE-49EFF419C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DD5407C4-B392-45CF-9E70-E0B636D60955}"/>
              </a:ext>
            </a:extLst>
          </p:cNvPr>
          <p:cNvSpPr/>
          <p:nvPr/>
        </p:nvSpPr>
        <p:spPr>
          <a:xfrm>
            <a:off x="8401704" y="1069612"/>
            <a:ext cx="3464646" cy="5282765"/>
          </a:xfrm>
          <a:custGeom>
            <a:avLst/>
            <a:gdLst/>
            <a:ahLst/>
            <a:cxnLst/>
            <a:rect l="l" t="t" r="r" b="b"/>
            <a:pathLst>
              <a:path w="2855653" h="4354195">
                <a:moveTo>
                  <a:pt x="0" y="0"/>
                </a:moveTo>
                <a:lnTo>
                  <a:pt x="2855653" y="0"/>
                </a:lnTo>
                <a:lnTo>
                  <a:pt x="2855653" y="421277"/>
                </a:lnTo>
                <a:cubicBezTo>
                  <a:pt x="2574802" y="720183"/>
                  <a:pt x="2296459" y="1117386"/>
                  <a:pt x="2020623" y="1612888"/>
                </a:cubicBezTo>
                <a:cubicBezTo>
                  <a:pt x="1744787" y="2108390"/>
                  <a:pt x="1531641" y="2617934"/>
                  <a:pt x="1381185" y="3141520"/>
                </a:cubicBezTo>
                <a:cubicBezTo>
                  <a:pt x="1272857" y="3510639"/>
                  <a:pt x="1203647" y="3914864"/>
                  <a:pt x="1173556" y="4354195"/>
                </a:cubicBezTo>
                <a:lnTo>
                  <a:pt x="616869" y="4354195"/>
                </a:lnTo>
                <a:cubicBezTo>
                  <a:pt x="622887" y="4007144"/>
                  <a:pt x="691094" y="3587873"/>
                  <a:pt x="821489" y="3096384"/>
                </a:cubicBezTo>
                <a:cubicBezTo>
                  <a:pt x="951884" y="2604894"/>
                  <a:pt x="1138951" y="2130958"/>
                  <a:pt x="1382690" y="1674575"/>
                </a:cubicBezTo>
                <a:cubicBezTo>
                  <a:pt x="1626428" y="1218192"/>
                  <a:pt x="1885714" y="833526"/>
                  <a:pt x="2160547" y="520578"/>
                </a:cubicBezTo>
                <a:lnTo>
                  <a:pt x="0" y="520578"/>
                </a:lnTo>
                <a:close/>
              </a:path>
            </a:pathLst>
          </a:custGeom>
          <a:blipFill dpi="0" rotWithShape="1">
            <a:blip r:embed="rId4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CC917BF-ADA7-4041-8B97-5D55E5E9A8A1}"/>
              </a:ext>
            </a:extLst>
          </p:cNvPr>
          <p:cNvSpPr txBox="1"/>
          <p:nvPr/>
        </p:nvSpPr>
        <p:spPr>
          <a:xfrm>
            <a:off x="2224394" y="2068729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F691A22-F7AD-427E-B717-BAF86097B7D7}"/>
              </a:ext>
            </a:extLst>
          </p:cNvPr>
          <p:cNvSpPr txBox="1"/>
          <p:nvPr/>
        </p:nvSpPr>
        <p:spPr>
          <a:xfrm>
            <a:off x="4352465" y="1629941"/>
            <a:ext cx="201963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文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E4C5E7-F345-4738-835C-9668F297DC1B}"/>
              </a:ext>
            </a:extLst>
          </p:cNvPr>
          <p:cNvSpPr txBox="1"/>
          <p:nvPr/>
        </p:nvSpPr>
        <p:spPr>
          <a:xfrm>
            <a:off x="6436003" y="2182505"/>
            <a:ext cx="23795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抽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DD8C8AC-699B-4027-917D-1105487CA4D6}"/>
              </a:ext>
            </a:extLst>
          </p:cNvPr>
          <p:cNvSpPr txBox="1"/>
          <p:nvPr/>
        </p:nvSpPr>
        <p:spPr>
          <a:xfrm>
            <a:off x="8117507" y="1492584"/>
            <a:ext cx="206733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7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背</a:t>
            </a:r>
          </a:p>
        </p:txBody>
      </p:sp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C4144FF3-6233-4189-B9B6-EA5B3CC053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126386"/>
              </p:ext>
            </p:extLst>
          </p:nvPr>
        </p:nvGraphicFramePr>
        <p:xfrm>
          <a:off x="10043651" y="5153574"/>
          <a:ext cx="1929688" cy="164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包装程序外壳对象" showAsIcon="1" r:id="rId5" imgW="914324" imgH="781088" progId="Package">
                  <p:embed/>
                </p:oleObj>
              </mc:Choice>
              <mc:Fallback>
                <p:oleObj name="包装程序外壳对象" showAsIcon="1" r:id="rId5" imgW="914324" imgH="781088" progId="Package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F0E07B71-7348-4031-B40E-C72633AB01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043651" y="5153574"/>
                        <a:ext cx="1929688" cy="1648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0914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EE11A-68D8-D957-C89D-036A90562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42D8A812-A617-497C-A9F3-491C1C7391B4}"/>
              </a:ext>
            </a:extLst>
          </p:cNvPr>
          <p:cNvSpPr/>
          <p:nvPr/>
        </p:nvSpPr>
        <p:spPr>
          <a:xfrm>
            <a:off x="4121495" y="686081"/>
            <a:ext cx="3539959" cy="5485838"/>
          </a:xfrm>
          <a:custGeom>
            <a:avLst/>
            <a:gdLst/>
            <a:ahLst/>
            <a:cxnLst/>
            <a:rect l="l" t="t" r="r" b="b"/>
            <a:pathLst>
              <a:path w="2906808" h="4504651">
                <a:moveTo>
                  <a:pt x="1441368" y="2271885"/>
                </a:moveTo>
                <a:cubicBezTo>
                  <a:pt x="1186596" y="2271885"/>
                  <a:pt x="975456" y="2356140"/>
                  <a:pt x="807948" y="2524651"/>
                </a:cubicBezTo>
                <a:cubicBezTo>
                  <a:pt x="640441" y="2693162"/>
                  <a:pt x="556687" y="2903800"/>
                  <a:pt x="556687" y="3156566"/>
                </a:cubicBezTo>
                <a:cubicBezTo>
                  <a:pt x="556687" y="3311034"/>
                  <a:pt x="593298" y="3460487"/>
                  <a:pt x="666520" y="3604925"/>
                </a:cubicBezTo>
                <a:cubicBezTo>
                  <a:pt x="739742" y="3749362"/>
                  <a:pt x="848572" y="3861201"/>
                  <a:pt x="993009" y="3940441"/>
                </a:cubicBezTo>
                <a:cubicBezTo>
                  <a:pt x="1137447" y="4019682"/>
                  <a:pt x="1292918" y="4059302"/>
                  <a:pt x="1459423" y="4059302"/>
                </a:cubicBezTo>
                <a:cubicBezTo>
                  <a:pt x="1718207" y="4059302"/>
                  <a:pt x="1931854" y="3976050"/>
                  <a:pt x="2100365" y="3809545"/>
                </a:cubicBezTo>
                <a:cubicBezTo>
                  <a:pt x="2268875" y="3643040"/>
                  <a:pt x="2353131" y="3431399"/>
                  <a:pt x="2353131" y="3174621"/>
                </a:cubicBezTo>
                <a:cubicBezTo>
                  <a:pt x="2353131" y="2913830"/>
                  <a:pt x="2266368" y="2698177"/>
                  <a:pt x="2092842" y="2527660"/>
                </a:cubicBezTo>
                <a:cubicBezTo>
                  <a:pt x="1919316" y="2357143"/>
                  <a:pt x="1702158" y="2271885"/>
                  <a:pt x="1441368" y="2271885"/>
                </a:cubicBezTo>
                <a:close/>
                <a:moveTo>
                  <a:pt x="1450395" y="445350"/>
                </a:moveTo>
                <a:cubicBezTo>
                  <a:pt x="1243769" y="445350"/>
                  <a:pt x="1072249" y="511551"/>
                  <a:pt x="935836" y="643952"/>
                </a:cubicBezTo>
                <a:cubicBezTo>
                  <a:pt x="799423" y="776353"/>
                  <a:pt x="731216" y="934833"/>
                  <a:pt x="731216" y="1119393"/>
                </a:cubicBezTo>
                <a:cubicBezTo>
                  <a:pt x="731216" y="1328025"/>
                  <a:pt x="798420" y="1498541"/>
                  <a:pt x="932827" y="1630943"/>
                </a:cubicBezTo>
                <a:cubicBezTo>
                  <a:pt x="1067234" y="1763344"/>
                  <a:pt x="1241763" y="1829544"/>
                  <a:pt x="1456414" y="1829544"/>
                </a:cubicBezTo>
                <a:cubicBezTo>
                  <a:pt x="1665046" y="1829544"/>
                  <a:pt x="1836064" y="1763846"/>
                  <a:pt x="1969468" y="1632447"/>
                </a:cubicBezTo>
                <a:cubicBezTo>
                  <a:pt x="2102872" y="1501049"/>
                  <a:pt x="2169574" y="1340061"/>
                  <a:pt x="2169574" y="1149484"/>
                </a:cubicBezTo>
                <a:cubicBezTo>
                  <a:pt x="2169574" y="950882"/>
                  <a:pt x="2100866" y="783876"/>
                  <a:pt x="1963450" y="648466"/>
                </a:cubicBezTo>
                <a:cubicBezTo>
                  <a:pt x="1826033" y="513055"/>
                  <a:pt x="1655015" y="445350"/>
                  <a:pt x="1450395" y="445350"/>
                </a:cubicBezTo>
                <a:close/>
                <a:moveTo>
                  <a:pt x="1444377" y="0"/>
                </a:moveTo>
                <a:cubicBezTo>
                  <a:pt x="1829544" y="0"/>
                  <a:pt x="2139483" y="111839"/>
                  <a:pt x="2374194" y="335517"/>
                </a:cubicBezTo>
                <a:cubicBezTo>
                  <a:pt x="2608906" y="559195"/>
                  <a:pt x="2726261" y="831520"/>
                  <a:pt x="2726261" y="1152493"/>
                </a:cubicBezTo>
                <a:cubicBezTo>
                  <a:pt x="2726261" y="1357113"/>
                  <a:pt x="2672599" y="1535153"/>
                  <a:pt x="2565274" y="1686611"/>
                </a:cubicBezTo>
                <a:cubicBezTo>
                  <a:pt x="2457948" y="1838070"/>
                  <a:pt x="2294955" y="1954925"/>
                  <a:pt x="2076292" y="2037174"/>
                </a:cubicBezTo>
                <a:cubicBezTo>
                  <a:pt x="2347112" y="2125441"/>
                  <a:pt x="2553237" y="2267873"/>
                  <a:pt x="2694666" y="2464469"/>
                </a:cubicBezTo>
                <a:cubicBezTo>
                  <a:pt x="2836094" y="2661065"/>
                  <a:pt x="2906808" y="2895776"/>
                  <a:pt x="2906808" y="3168602"/>
                </a:cubicBezTo>
                <a:cubicBezTo>
                  <a:pt x="2906808" y="3545746"/>
                  <a:pt x="2773404" y="3862706"/>
                  <a:pt x="2506596" y="4119484"/>
                </a:cubicBezTo>
                <a:cubicBezTo>
                  <a:pt x="2239787" y="4376262"/>
                  <a:pt x="1888724" y="4504651"/>
                  <a:pt x="1453404" y="4504651"/>
                </a:cubicBezTo>
                <a:cubicBezTo>
                  <a:pt x="1018085" y="4504651"/>
                  <a:pt x="667021" y="4375761"/>
                  <a:pt x="400213" y="4117979"/>
                </a:cubicBezTo>
                <a:cubicBezTo>
                  <a:pt x="133404" y="3860199"/>
                  <a:pt x="0" y="3538724"/>
                  <a:pt x="0" y="3153557"/>
                </a:cubicBezTo>
                <a:cubicBezTo>
                  <a:pt x="0" y="2866688"/>
                  <a:pt x="72720" y="2626460"/>
                  <a:pt x="218161" y="2432873"/>
                </a:cubicBezTo>
                <a:cubicBezTo>
                  <a:pt x="363602" y="2239286"/>
                  <a:pt x="570730" y="2107387"/>
                  <a:pt x="839544" y="2037174"/>
                </a:cubicBezTo>
                <a:cubicBezTo>
                  <a:pt x="614863" y="1954925"/>
                  <a:pt x="448359" y="1837569"/>
                  <a:pt x="340031" y="1685107"/>
                </a:cubicBezTo>
                <a:cubicBezTo>
                  <a:pt x="231702" y="1532645"/>
                  <a:pt x="177538" y="1350092"/>
                  <a:pt x="177538" y="1137447"/>
                </a:cubicBezTo>
                <a:cubicBezTo>
                  <a:pt x="177538" y="816475"/>
                  <a:pt x="292888" y="546657"/>
                  <a:pt x="523587" y="327994"/>
                </a:cubicBezTo>
                <a:cubicBezTo>
                  <a:pt x="754286" y="109332"/>
                  <a:pt x="1061216" y="0"/>
                  <a:pt x="1444377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A99F8BD-4038-425E-8B76-36686CA601AC}"/>
              </a:ext>
            </a:extLst>
          </p:cNvPr>
          <p:cNvSpPr txBox="1"/>
          <p:nvPr/>
        </p:nvSpPr>
        <p:spPr>
          <a:xfrm>
            <a:off x="1417195" y="1677930"/>
            <a:ext cx="306922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夫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160AE4-19B6-4277-B3BF-26F845C89F64}"/>
              </a:ext>
            </a:extLst>
          </p:cNvPr>
          <p:cNvSpPr txBox="1"/>
          <p:nvPr/>
        </p:nvSpPr>
        <p:spPr>
          <a:xfrm>
            <a:off x="3871844" y="1347605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妻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525F5C-B554-4568-8B46-08390CBF2659}"/>
              </a:ext>
            </a:extLst>
          </p:cNvPr>
          <p:cNvSpPr txBox="1"/>
          <p:nvPr/>
        </p:nvSpPr>
        <p:spPr>
          <a:xfrm>
            <a:off x="5891475" y="13476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A349A7B-EBCD-4CEA-B3B7-081B5D72BBD6}"/>
              </a:ext>
            </a:extLst>
          </p:cNvPr>
          <p:cNvSpPr txBox="1"/>
          <p:nvPr/>
        </p:nvSpPr>
        <p:spPr>
          <a:xfrm>
            <a:off x="8022589" y="1750562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4FC37EB-AA46-4ABA-ADD1-77819D40A621}"/>
              </a:ext>
            </a:extLst>
          </p:cNvPr>
          <p:cNvSpPr txBox="1"/>
          <p:nvPr/>
        </p:nvSpPr>
        <p:spPr>
          <a:xfrm>
            <a:off x="4320000" y="4320000"/>
            <a:ext cx="327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zh-CN" altLang="en-US" b="1" dirty="0"/>
              <a:t>（二）</a:t>
            </a:r>
            <a:endParaRPr lang="en-US" altLang="zh-CN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4A01CB0-181D-47BA-816F-A6F55A670669}"/>
              </a:ext>
            </a:extLst>
          </p:cNvPr>
          <p:cNvSpPr txBox="1"/>
          <p:nvPr/>
        </p:nvSpPr>
        <p:spPr>
          <a:xfrm>
            <a:off x="8027905" y="1750562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证</a:t>
            </a:r>
          </a:p>
        </p:txBody>
      </p:sp>
    </p:spTree>
    <p:extLst>
      <p:ext uri="{BB962C8B-B14F-4D97-AF65-F5344CB8AC3E}">
        <p14:creationId xmlns:p14="http://schemas.microsoft.com/office/powerpoint/2010/main" val="245317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18990-AB1F-45B6-2BBE-49EFF419C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38C09ABD-6B7E-4769-9FDF-1B44D05FC361}"/>
              </a:ext>
            </a:extLst>
          </p:cNvPr>
          <p:cNvSpPr/>
          <p:nvPr/>
        </p:nvSpPr>
        <p:spPr>
          <a:xfrm>
            <a:off x="7334023" y="981167"/>
            <a:ext cx="3659064" cy="5598855"/>
          </a:xfrm>
          <a:custGeom>
            <a:avLst/>
            <a:gdLst/>
            <a:ahLst/>
            <a:cxnLst/>
            <a:rect l="l" t="t" r="r" b="b"/>
            <a:pathLst>
              <a:path w="2945927" h="4507660">
                <a:moveTo>
                  <a:pt x="1375167" y="701125"/>
                </a:moveTo>
                <a:cubicBezTo>
                  <a:pt x="1218693" y="701125"/>
                  <a:pt x="1088799" y="762812"/>
                  <a:pt x="985486" y="886186"/>
                </a:cubicBezTo>
                <a:cubicBezTo>
                  <a:pt x="882173" y="1009560"/>
                  <a:pt x="830517" y="1211672"/>
                  <a:pt x="830517" y="1492523"/>
                </a:cubicBezTo>
                <a:cubicBezTo>
                  <a:pt x="830517" y="1777387"/>
                  <a:pt x="886687" y="1986520"/>
                  <a:pt x="999027" y="2119924"/>
                </a:cubicBezTo>
                <a:cubicBezTo>
                  <a:pt x="1111368" y="2253329"/>
                  <a:pt x="1251793" y="2320031"/>
                  <a:pt x="1420304" y="2320031"/>
                </a:cubicBezTo>
                <a:cubicBezTo>
                  <a:pt x="1582796" y="2320031"/>
                  <a:pt x="1719711" y="2255836"/>
                  <a:pt x="1831049" y="2127447"/>
                </a:cubicBezTo>
                <a:cubicBezTo>
                  <a:pt x="1942386" y="1999058"/>
                  <a:pt x="1998055" y="1810487"/>
                  <a:pt x="1998055" y="1561733"/>
                </a:cubicBezTo>
                <a:cubicBezTo>
                  <a:pt x="1998055" y="1288906"/>
                  <a:pt x="1935365" y="1077265"/>
                  <a:pt x="1809985" y="926809"/>
                </a:cubicBezTo>
                <a:cubicBezTo>
                  <a:pt x="1684605" y="776353"/>
                  <a:pt x="1539666" y="701125"/>
                  <a:pt x="1375167" y="701125"/>
                </a:cubicBezTo>
                <a:close/>
                <a:moveTo>
                  <a:pt x="1414286" y="0"/>
                </a:moveTo>
                <a:cubicBezTo>
                  <a:pt x="1861641" y="0"/>
                  <a:pt x="2228754" y="173025"/>
                  <a:pt x="2515623" y="519073"/>
                </a:cubicBezTo>
                <a:cubicBezTo>
                  <a:pt x="2802492" y="865122"/>
                  <a:pt x="2945927" y="1434347"/>
                  <a:pt x="2945927" y="2226748"/>
                </a:cubicBezTo>
                <a:cubicBezTo>
                  <a:pt x="2945927" y="3033192"/>
                  <a:pt x="2796474" y="3614955"/>
                  <a:pt x="2497568" y="3972037"/>
                </a:cubicBezTo>
                <a:cubicBezTo>
                  <a:pt x="2198662" y="4329119"/>
                  <a:pt x="1809483" y="4507660"/>
                  <a:pt x="1330030" y="4507660"/>
                </a:cubicBezTo>
                <a:cubicBezTo>
                  <a:pt x="984985" y="4507660"/>
                  <a:pt x="706140" y="4415882"/>
                  <a:pt x="493495" y="4232326"/>
                </a:cubicBezTo>
                <a:cubicBezTo>
                  <a:pt x="280851" y="4048770"/>
                  <a:pt x="144438" y="3774438"/>
                  <a:pt x="84255" y="3409332"/>
                </a:cubicBezTo>
                <a:lnTo>
                  <a:pt x="902736" y="3319058"/>
                </a:lnTo>
                <a:cubicBezTo>
                  <a:pt x="922796" y="3485563"/>
                  <a:pt x="974954" y="3608937"/>
                  <a:pt x="1059210" y="3689180"/>
                </a:cubicBezTo>
                <a:cubicBezTo>
                  <a:pt x="1143465" y="3769423"/>
                  <a:pt x="1254802" y="3809545"/>
                  <a:pt x="1393222" y="3809545"/>
                </a:cubicBezTo>
                <a:cubicBezTo>
                  <a:pt x="1567751" y="3809545"/>
                  <a:pt x="1716201" y="3729301"/>
                  <a:pt x="1838571" y="3568815"/>
                </a:cubicBezTo>
                <a:cubicBezTo>
                  <a:pt x="1960942" y="3408329"/>
                  <a:pt x="2039179" y="3075320"/>
                  <a:pt x="2073283" y="2569788"/>
                </a:cubicBezTo>
                <a:cubicBezTo>
                  <a:pt x="1860638" y="2816536"/>
                  <a:pt x="1594833" y="2939909"/>
                  <a:pt x="1275866" y="2939909"/>
                </a:cubicBezTo>
                <a:cubicBezTo>
                  <a:pt x="928815" y="2939909"/>
                  <a:pt x="629407" y="2806004"/>
                  <a:pt x="377644" y="2538192"/>
                </a:cubicBezTo>
                <a:cubicBezTo>
                  <a:pt x="125881" y="2270380"/>
                  <a:pt x="0" y="1921824"/>
                  <a:pt x="0" y="1492523"/>
                </a:cubicBezTo>
                <a:cubicBezTo>
                  <a:pt x="0" y="1045168"/>
                  <a:pt x="132903" y="684575"/>
                  <a:pt x="398708" y="410745"/>
                </a:cubicBezTo>
                <a:cubicBezTo>
                  <a:pt x="664514" y="136915"/>
                  <a:pt x="1003039" y="0"/>
                  <a:pt x="1414286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423ABD0-9090-4865-B89B-F40AE2A82D02}"/>
              </a:ext>
            </a:extLst>
          </p:cNvPr>
          <p:cNvSpPr txBox="1"/>
          <p:nvPr/>
        </p:nvSpPr>
        <p:spPr>
          <a:xfrm>
            <a:off x="2161908" y="2402818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2BAF3FE-6440-408A-AE44-78739C60E650}"/>
              </a:ext>
            </a:extLst>
          </p:cNvPr>
          <p:cNvSpPr txBox="1"/>
          <p:nvPr/>
        </p:nvSpPr>
        <p:spPr>
          <a:xfrm>
            <a:off x="4190798" y="1962192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发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DB42078-FA59-4B35-8397-C163A1CFEBB7}"/>
              </a:ext>
            </a:extLst>
          </p:cNvPr>
          <p:cNvSpPr txBox="1"/>
          <p:nvPr/>
        </p:nvSpPr>
        <p:spPr>
          <a:xfrm>
            <a:off x="5977615" y="1962192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证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14D1201-3240-42B1-BAD3-54E40340D383}"/>
              </a:ext>
            </a:extLst>
          </p:cNvPr>
          <p:cNvSpPr txBox="1"/>
          <p:nvPr/>
        </p:nvSpPr>
        <p:spPr>
          <a:xfrm>
            <a:off x="7821081" y="2402818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书</a:t>
            </a:r>
          </a:p>
        </p:txBody>
      </p:sp>
    </p:spTree>
    <p:extLst>
      <p:ext uri="{BB962C8B-B14F-4D97-AF65-F5344CB8AC3E}">
        <p14:creationId xmlns:p14="http://schemas.microsoft.com/office/powerpoint/2010/main" val="2633513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CF2C8CF-5539-7363-EFFB-94CDB31BD6AA}"/>
              </a:ext>
            </a:extLst>
          </p:cNvPr>
          <p:cNvSpPr txBox="1"/>
          <p:nvPr/>
        </p:nvSpPr>
        <p:spPr>
          <a:xfrm>
            <a:off x="1717963" y="1771398"/>
            <a:ext cx="222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</a:t>
            </a:r>
            <a:r>
              <a:rPr kumimoji="1" lang="en-US" altLang="zh-CN" sz="2400" dirty="0"/>
              <a:t>5</a:t>
            </a:r>
            <a:r>
              <a:rPr kumimoji="1" lang="zh-CN" altLang="en-US" sz="2400" dirty="0"/>
              <a:t>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580E7B8-80CC-DD4C-2E7F-657B727C4C93}"/>
              </a:ext>
            </a:extLst>
          </p:cNvPr>
          <p:cNvSpPr txBox="1"/>
          <p:nvPr/>
        </p:nvSpPr>
        <p:spPr>
          <a:xfrm>
            <a:off x="1717964" y="2410686"/>
            <a:ext cx="222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</a:t>
            </a:r>
            <a:r>
              <a:rPr kumimoji="1" lang="en-US" altLang="zh-CN" sz="2400" dirty="0"/>
              <a:t>6</a:t>
            </a:r>
            <a:r>
              <a:rPr kumimoji="1" lang="zh-CN" altLang="en-US" sz="2400" dirty="0"/>
              <a:t>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BDE8D9-FECC-137D-5E12-F012193FB8DA}"/>
              </a:ext>
            </a:extLst>
          </p:cNvPr>
          <p:cNvSpPr txBox="1"/>
          <p:nvPr/>
        </p:nvSpPr>
        <p:spPr>
          <a:xfrm>
            <a:off x="1717963" y="3049974"/>
            <a:ext cx="2220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</a:t>
            </a:r>
            <a:r>
              <a:rPr kumimoji="1" lang="en-US" altLang="zh-CN" sz="2400" dirty="0"/>
              <a:t>7</a:t>
            </a:r>
            <a:r>
              <a:rPr kumimoji="1" lang="zh-CN" altLang="en-US" sz="2400" dirty="0"/>
              <a:t>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746412-0789-38E8-2310-028832FBAC87}"/>
              </a:ext>
            </a:extLst>
          </p:cNvPr>
          <p:cNvSpPr txBox="1"/>
          <p:nvPr/>
        </p:nvSpPr>
        <p:spPr>
          <a:xfrm>
            <a:off x="1717963" y="3689262"/>
            <a:ext cx="205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80DCD-DA9F-00A2-3BFB-CF21B0C93B8D}"/>
              </a:ext>
            </a:extLst>
          </p:cNvPr>
          <p:cNvSpPr txBox="1"/>
          <p:nvPr/>
        </p:nvSpPr>
        <p:spPr>
          <a:xfrm>
            <a:off x="1717962" y="4328550"/>
            <a:ext cx="222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71E784-8A90-F4DF-B88B-78A9C6FBB775}"/>
              </a:ext>
            </a:extLst>
          </p:cNvPr>
          <p:cNvSpPr txBox="1"/>
          <p:nvPr/>
        </p:nvSpPr>
        <p:spPr>
          <a:xfrm>
            <a:off x="5256803" y="1771399"/>
            <a:ext cx="20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4317939-BEB7-2E50-8F05-2C60D9EED7FC}"/>
              </a:ext>
            </a:extLst>
          </p:cNvPr>
          <p:cNvSpPr txBox="1"/>
          <p:nvPr/>
        </p:nvSpPr>
        <p:spPr>
          <a:xfrm>
            <a:off x="5256807" y="2375063"/>
            <a:ext cx="222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D9DB131-A6CA-7AA8-CAF6-BDC60A5A89EB}"/>
              </a:ext>
            </a:extLst>
          </p:cNvPr>
          <p:cNvSpPr txBox="1"/>
          <p:nvPr/>
        </p:nvSpPr>
        <p:spPr>
          <a:xfrm>
            <a:off x="5256808" y="3014351"/>
            <a:ext cx="222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E966D6C-4961-92A0-562F-00BA0BE80CD5}"/>
              </a:ext>
            </a:extLst>
          </p:cNvPr>
          <p:cNvSpPr txBox="1"/>
          <p:nvPr/>
        </p:nvSpPr>
        <p:spPr>
          <a:xfrm>
            <a:off x="5256807" y="3653639"/>
            <a:ext cx="2220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C31C6DD-2269-2E13-981D-018A965AC866}"/>
              </a:ext>
            </a:extLst>
          </p:cNvPr>
          <p:cNvSpPr txBox="1"/>
          <p:nvPr/>
        </p:nvSpPr>
        <p:spPr>
          <a:xfrm>
            <a:off x="5256807" y="4292927"/>
            <a:ext cx="205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2D6B761-5C1F-20C5-9C17-10B639E7243D}"/>
              </a:ext>
            </a:extLst>
          </p:cNvPr>
          <p:cNvSpPr txBox="1"/>
          <p:nvPr/>
        </p:nvSpPr>
        <p:spPr>
          <a:xfrm>
            <a:off x="8419605" y="1820874"/>
            <a:ext cx="20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13AA2BF-3F2C-A9D7-CBD2-5B8EB635529C}"/>
              </a:ext>
            </a:extLst>
          </p:cNvPr>
          <p:cNvSpPr txBox="1"/>
          <p:nvPr/>
        </p:nvSpPr>
        <p:spPr>
          <a:xfrm>
            <a:off x="8419605" y="2375562"/>
            <a:ext cx="20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CCCC825-59BC-088D-405B-8EB0A08B6E73}"/>
              </a:ext>
            </a:extLst>
          </p:cNvPr>
          <p:cNvSpPr txBox="1"/>
          <p:nvPr/>
        </p:nvSpPr>
        <p:spPr>
          <a:xfrm>
            <a:off x="8419607" y="3011398"/>
            <a:ext cx="222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14F77B0-AE6C-BAF6-4EDF-7BB6661C8736}"/>
              </a:ext>
            </a:extLst>
          </p:cNvPr>
          <p:cNvSpPr txBox="1"/>
          <p:nvPr/>
        </p:nvSpPr>
        <p:spPr>
          <a:xfrm>
            <a:off x="8419606" y="3601310"/>
            <a:ext cx="222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7622923-164C-BDDE-15E7-EF075872B6BE}"/>
              </a:ext>
            </a:extLst>
          </p:cNvPr>
          <p:cNvSpPr txBox="1"/>
          <p:nvPr/>
        </p:nvSpPr>
        <p:spPr>
          <a:xfrm>
            <a:off x="8419605" y="4246052"/>
            <a:ext cx="2220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勇士组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15AD148-B38A-8B4D-E0C6-FDB4F5E58050}"/>
              </a:ext>
            </a:extLst>
          </p:cNvPr>
          <p:cNvSpPr txBox="1"/>
          <p:nvPr/>
        </p:nvSpPr>
        <p:spPr>
          <a:xfrm>
            <a:off x="2826774" y="713044"/>
            <a:ext cx="5946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男人是勇士结业班组</a:t>
            </a:r>
            <a:r>
              <a:rPr kumimoji="1" lang="en-US" altLang="zh-CN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/</a:t>
            </a:r>
            <a:r>
              <a:rPr kumimoji="1" lang="zh-CN" alt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名单</a:t>
            </a:r>
          </a:p>
        </p:txBody>
      </p:sp>
    </p:spTree>
    <p:extLst>
      <p:ext uri="{BB962C8B-B14F-4D97-AF65-F5344CB8AC3E}">
        <p14:creationId xmlns:p14="http://schemas.microsoft.com/office/powerpoint/2010/main" val="2595936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E7BC7-19D8-54A1-26EF-3B4ECB28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D3E83ECE-EA0E-4ACF-8EB7-08AC4E45A817}"/>
              </a:ext>
            </a:extLst>
          </p:cNvPr>
          <p:cNvSpPr/>
          <p:nvPr/>
        </p:nvSpPr>
        <p:spPr>
          <a:xfrm>
            <a:off x="2642191" y="1130520"/>
            <a:ext cx="5969975" cy="4437954"/>
          </a:xfrm>
          <a:custGeom>
            <a:avLst/>
            <a:gdLst/>
            <a:ahLst/>
            <a:cxnLst/>
            <a:rect l="l" t="t" r="r" b="b"/>
            <a:pathLst>
              <a:path w="4804674" h="3571694">
                <a:moveTo>
                  <a:pt x="3668985" y="555915"/>
                </a:moveTo>
                <a:cubicBezTo>
                  <a:pt x="3587864" y="555915"/>
                  <a:pt x="3515492" y="581762"/>
                  <a:pt x="3451868" y="633457"/>
                </a:cubicBezTo>
                <a:cubicBezTo>
                  <a:pt x="3388244" y="685151"/>
                  <a:pt x="3338935" y="777804"/>
                  <a:pt x="3303942" y="911414"/>
                </a:cubicBezTo>
                <a:cubicBezTo>
                  <a:pt x="3257815" y="1084790"/>
                  <a:pt x="3234751" y="1376665"/>
                  <a:pt x="3234751" y="1787040"/>
                </a:cubicBezTo>
                <a:cubicBezTo>
                  <a:pt x="3234751" y="2197415"/>
                  <a:pt x="3255429" y="2479349"/>
                  <a:pt x="3296784" y="2632842"/>
                </a:cubicBezTo>
                <a:cubicBezTo>
                  <a:pt x="3338140" y="2786334"/>
                  <a:pt x="3390232" y="2888531"/>
                  <a:pt x="3453061" y="2939430"/>
                </a:cubicBezTo>
                <a:cubicBezTo>
                  <a:pt x="3515889" y="2990329"/>
                  <a:pt x="3587864" y="3015779"/>
                  <a:pt x="3668985" y="3015779"/>
                </a:cubicBezTo>
                <a:cubicBezTo>
                  <a:pt x="3750106" y="3015779"/>
                  <a:pt x="3822478" y="2989931"/>
                  <a:pt x="3886102" y="2938237"/>
                </a:cubicBezTo>
                <a:cubicBezTo>
                  <a:pt x="3949726" y="2886542"/>
                  <a:pt x="3999035" y="2793890"/>
                  <a:pt x="4034028" y="2660279"/>
                </a:cubicBezTo>
                <a:cubicBezTo>
                  <a:pt x="4080155" y="2488495"/>
                  <a:pt x="4103219" y="2197415"/>
                  <a:pt x="4103219" y="1787040"/>
                </a:cubicBezTo>
                <a:cubicBezTo>
                  <a:pt x="4103219" y="1376665"/>
                  <a:pt x="4082541" y="1094731"/>
                  <a:pt x="4041185" y="941238"/>
                </a:cubicBezTo>
                <a:cubicBezTo>
                  <a:pt x="3999830" y="787745"/>
                  <a:pt x="3947738" y="685151"/>
                  <a:pt x="3884909" y="633457"/>
                </a:cubicBezTo>
                <a:cubicBezTo>
                  <a:pt x="3822080" y="581762"/>
                  <a:pt x="3750106" y="555915"/>
                  <a:pt x="3668985" y="555915"/>
                </a:cubicBezTo>
                <a:close/>
                <a:moveTo>
                  <a:pt x="3668985" y="0"/>
                </a:moveTo>
                <a:cubicBezTo>
                  <a:pt x="4007783" y="0"/>
                  <a:pt x="4272618" y="120886"/>
                  <a:pt x="4463490" y="362657"/>
                </a:cubicBezTo>
                <a:cubicBezTo>
                  <a:pt x="4690946" y="648965"/>
                  <a:pt x="4804674" y="1123760"/>
                  <a:pt x="4804674" y="1787040"/>
                </a:cubicBezTo>
                <a:cubicBezTo>
                  <a:pt x="4804674" y="2448730"/>
                  <a:pt x="4690150" y="2924320"/>
                  <a:pt x="4461104" y="3213809"/>
                </a:cubicBezTo>
                <a:cubicBezTo>
                  <a:pt x="4271823" y="3452399"/>
                  <a:pt x="4007783" y="3571694"/>
                  <a:pt x="3668985" y="3571694"/>
                </a:cubicBezTo>
                <a:cubicBezTo>
                  <a:pt x="3328596" y="3571694"/>
                  <a:pt x="3054218" y="3440867"/>
                  <a:pt x="2845849" y="3179213"/>
                </a:cubicBezTo>
                <a:cubicBezTo>
                  <a:pt x="2637480" y="2917559"/>
                  <a:pt x="2533296" y="2451115"/>
                  <a:pt x="2533296" y="1779882"/>
                </a:cubicBezTo>
                <a:cubicBezTo>
                  <a:pt x="2533296" y="1121373"/>
                  <a:pt x="2647819" y="647375"/>
                  <a:pt x="2876866" y="357885"/>
                </a:cubicBezTo>
                <a:cubicBezTo>
                  <a:pt x="3066147" y="119295"/>
                  <a:pt x="3330187" y="0"/>
                  <a:pt x="3668985" y="0"/>
                </a:cubicBezTo>
                <a:close/>
                <a:moveTo>
                  <a:pt x="992535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8"/>
                  <a:pt x="916186" y="213140"/>
                  <a:pt x="992535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8AF0232-D7AE-493D-AB1A-5FD2A44C9B4D}"/>
              </a:ext>
            </a:extLst>
          </p:cNvPr>
          <p:cNvSpPr txBox="1"/>
          <p:nvPr/>
        </p:nvSpPr>
        <p:spPr>
          <a:xfrm>
            <a:off x="701779" y="182191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带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563E1B2-D741-463A-B052-505598200C55}"/>
              </a:ext>
            </a:extLst>
          </p:cNvPr>
          <p:cNvSpPr txBox="1"/>
          <p:nvPr/>
        </p:nvSpPr>
        <p:spPr>
          <a:xfrm>
            <a:off x="2850715" y="2042228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领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B4AAB89-05D6-42EB-80A9-BF00A0DDD30F}"/>
              </a:ext>
            </a:extLst>
          </p:cNvPr>
          <p:cNvSpPr txBox="1"/>
          <p:nvPr/>
        </p:nvSpPr>
        <p:spPr>
          <a:xfrm>
            <a:off x="4554061" y="182191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勇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FE98D8E-3479-4551-AC9D-881E02CE6129}"/>
              </a:ext>
            </a:extLst>
          </p:cNvPr>
          <p:cNvSpPr txBox="1"/>
          <p:nvPr/>
        </p:nvSpPr>
        <p:spPr>
          <a:xfrm>
            <a:off x="6251223" y="2165342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士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84B8F31-350E-4305-B18B-13E673D5124E}"/>
              </a:ext>
            </a:extLst>
          </p:cNvPr>
          <p:cNvSpPr txBox="1"/>
          <p:nvPr/>
        </p:nvSpPr>
        <p:spPr>
          <a:xfrm>
            <a:off x="7886079" y="182191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10DF9A-A143-44B6-B811-8489D3E1238A}"/>
              </a:ext>
            </a:extLst>
          </p:cNvPr>
          <p:cNvSpPr txBox="1"/>
          <p:nvPr/>
        </p:nvSpPr>
        <p:spPr>
          <a:xfrm>
            <a:off x="9640391" y="2182504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享</a:t>
            </a:r>
          </a:p>
        </p:txBody>
      </p:sp>
    </p:spTree>
    <p:extLst>
      <p:ext uri="{BB962C8B-B14F-4D97-AF65-F5344CB8AC3E}">
        <p14:creationId xmlns:p14="http://schemas.microsoft.com/office/powerpoint/2010/main" val="2270916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061F6-3F1E-2086-0425-F569827C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9A9261B4-5B19-401D-8696-FDD8D4AE2842}"/>
              </a:ext>
            </a:extLst>
          </p:cNvPr>
          <p:cNvSpPr/>
          <p:nvPr/>
        </p:nvSpPr>
        <p:spPr>
          <a:xfrm>
            <a:off x="2618508" y="931449"/>
            <a:ext cx="4477399" cy="4995101"/>
          </a:xfrm>
          <a:custGeom>
            <a:avLst/>
            <a:gdLst/>
            <a:ahLst/>
            <a:cxnLst/>
            <a:rect l="l" t="t" r="r" b="b"/>
            <a:pathLst>
              <a:path w="3984445" h="3512046">
                <a:moveTo>
                  <a:pt x="3440459" y="0"/>
                </a:moveTo>
                <a:lnTo>
                  <a:pt x="3984445" y="0"/>
                </a:lnTo>
                <a:lnTo>
                  <a:pt x="3984445" y="3512046"/>
                </a:lnTo>
                <a:lnTo>
                  <a:pt x="3314006" y="3512046"/>
                </a:lnTo>
                <a:lnTo>
                  <a:pt x="3314006" y="985377"/>
                </a:lnTo>
                <a:cubicBezTo>
                  <a:pt x="3069054" y="1214423"/>
                  <a:pt x="2780360" y="1383822"/>
                  <a:pt x="2447924" y="1493574"/>
                </a:cubicBezTo>
                <a:lnTo>
                  <a:pt x="2447924" y="885169"/>
                </a:lnTo>
                <a:cubicBezTo>
                  <a:pt x="2622890" y="827908"/>
                  <a:pt x="2812967" y="719349"/>
                  <a:pt x="3018155" y="559494"/>
                </a:cubicBezTo>
                <a:cubicBezTo>
                  <a:pt x="3223342" y="399639"/>
                  <a:pt x="3364110" y="213141"/>
                  <a:pt x="3440459" y="0"/>
                </a:cubicBezTo>
                <a:close/>
                <a:moveTo>
                  <a:pt x="992534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9"/>
                  <a:pt x="916186" y="213141"/>
                  <a:pt x="992534" y="0"/>
                </a:cubicBezTo>
                <a:close/>
              </a:path>
            </a:pathLst>
          </a:custGeom>
          <a:blipFill dpi="0" rotWithShape="1">
            <a:blip r:embed="rId5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C5A8FC1-F2EB-49D9-BB44-C3485C586907}"/>
              </a:ext>
            </a:extLst>
          </p:cNvPr>
          <p:cNvSpPr txBox="1"/>
          <p:nvPr/>
        </p:nvSpPr>
        <p:spPr>
          <a:xfrm>
            <a:off x="1690095" y="1621950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课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879B25-D863-4C87-9F37-27EDE8AD27D8}"/>
              </a:ext>
            </a:extLst>
          </p:cNvPr>
          <p:cNvSpPr txBox="1"/>
          <p:nvPr/>
        </p:nvSpPr>
        <p:spPr>
          <a:xfrm>
            <a:off x="4000514" y="2295867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84DF24B-8078-4F30-A2CB-90C32DB632E0}"/>
              </a:ext>
            </a:extLst>
          </p:cNvPr>
          <p:cNvSpPr txBox="1"/>
          <p:nvPr/>
        </p:nvSpPr>
        <p:spPr>
          <a:xfrm>
            <a:off x="6020145" y="1621950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简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509F4B7-633C-4B38-9296-ABEDFBD3B935}"/>
              </a:ext>
            </a:extLst>
          </p:cNvPr>
          <p:cNvSpPr txBox="1"/>
          <p:nvPr/>
        </p:nvSpPr>
        <p:spPr>
          <a:xfrm>
            <a:off x="8024279" y="2236507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介</a:t>
            </a: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6D98A999-EFB5-4AA0-AFDF-9E47B3FE0E2E}"/>
              </a:ext>
            </a:extLst>
          </p:cNvPr>
          <p:cNvSpPr txBox="1">
            <a:spLocks/>
          </p:cNvSpPr>
          <p:nvPr/>
        </p:nvSpPr>
        <p:spPr>
          <a:xfrm>
            <a:off x="4466209" y="4914137"/>
            <a:ext cx="3259582" cy="3874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呼召新勇士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男人是勇士介绍251208c265">
            <a:hlinkClick r:id="" action="ppaction://media"/>
            <a:extLst>
              <a:ext uri="{FF2B5EF4-FFF2-40B4-BE49-F238E27FC236}">
                <a16:creationId xmlns:a16="http://schemas.microsoft.com/office/drawing/2014/main" id="{00C8DBF8-2E18-4108-AD0A-517B25F9EB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34516" y="4544653"/>
            <a:ext cx="3957484" cy="222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37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1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061F6-3F1E-2086-0425-F569827C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516E0CC-37C8-4A68-A3A1-29C2AFB1F9F2}"/>
              </a:ext>
            </a:extLst>
          </p:cNvPr>
          <p:cNvSpPr/>
          <p:nvPr/>
        </p:nvSpPr>
        <p:spPr>
          <a:xfrm>
            <a:off x="2852994" y="900401"/>
            <a:ext cx="5275896" cy="4365276"/>
          </a:xfrm>
          <a:custGeom>
            <a:avLst/>
            <a:gdLst/>
            <a:ahLst/>
            <a:cxnLst/>
            <a:rect l="l" t="t" r="r" b="b"/>
            <a:pathLst>
              <a:path w="4799902" h="3512046">
                <a:moveTo>
                  <a:pt x="3690458" y="0"/>
                </a:moveTo>
                <a:cubicBezTo>
                  <a:pt x="4035618" y="0"/>
                  <a:pt x="4306816" y="93050"/>
                  <a:pt x="4504050" y="279150"/>
                </a:cubicBezTo>
                <a:cubicBezTo>
                  <a:pt x="4701285" y="465251"/>
                  <a:pt x="4799902" y="696683"/>
                  <a:pt x="4799902" y="973448"/>
                </a:cubicBezTo>
                <a:cubicBezTo>
                  <a:pt x="4799902" y="1130917"/>
                  <a:pt x="4771669" y="1280831"/>
                  <a:pt x="4715202" y="1423190"/>
                </a:cubicBezTo>
                <a:cubicBezTo>
                  <a:pt x="4658736" y="1565549"/>
                  <a:pt x="4569265" y="1714667"/>
                  <a:pt x="4446789" y="1870546"/>
                </a:cubicBezTo>
                <a:cubicBezTo>
                  <a:pt x="4365668" y="1973935"/>
                  <a:pt x="4219333" y="2122656"/>
                  <a:pt x="4007783" y="2316710"/>
                </a:cubicBezTo>
                <a:cubicBezTo>
                  <a:pt x="3796233" y="2510763"/>
                  <a:pt x="3662225" y="2639602"/>
                  <a:pt x="3605758" y="2703226"/>
                </a:cubicBezTo>
                <a:cubicBezTo>
                  <a:pt x="3549292" y="2766850"/>
                  <a:pt x="3503562" y="2828883"/>
                  <a:pt x="3468569" y="2889326"/>
                </a:cubicBezTo>
                <a:lnTo>
                  <a:pt x="4799902" y="2889326"/>
                </a:lnTo>
                <a:lnTo>
                  <a:pt x="4799902" y="3512046"/>
                </a:lnTo>
                <a:lnTo>
                  <a:pt x="2449789" y="3512046"/>
                </a:lnTo>
                <a:cubicBezTo>
                  <a:pt x="2475239" y="3276637"/>
                  <a:pt x="2551588" y="3053556"/>
                  <a:pt x="2678836" y="2842801"/>
                </a:cubicBezTo>
                <a:cubicBezTo>
                  <a:pt x="2806084" y="2632046"/>
                  <a:pt x="3057399" y="2352498"/>
                  <a:pt x="3432781" y="2004157"/>
                </a:cubicBezTo>
                <a:cubicBezTo>
                  <a:pt x="3734995" y="1722620"/>
                  <a:pt x="3920300" y="1531748"/>
                  <a:pt x="3988696" y="1431541"/>
                </a:cubicBezTo>
                <a:cubicBezTo>
                  <a:pt x="4080950" y="1293158"/>
                  <a:pt x="4127078" y="1156367"/>
                  <a:pt x="4127078" y="1021166"/>
                </a:cubicBezTo>
                <a:cubicBezTo>
                  <a:pt x="4127078" y="871649"/>
                  <a:pt x="4086915" y="756728"/>
                  <a:pt x="4006590" y="676403"/>
                </a:cubicBezTo>
                <a:cubicBezTo>
                  <a:pt x="3926265" y="596078"/>
                  <a:pt x="3815320" y="555915"/>
                  <a:pt x="3673757" y="555915"/>
                </a:cubicBezTo>
                <a:cubicBezTo>
                  <a:pt x="3533784" y="555915"/>
                  <a:pt x="3422442" y="598066"/>
                  <a:pt x="3339730" y="682368"/>
                </a:cubicBezTo>
                <a:cubicBezTo>
                  <a:pt x="3257019" y="766670"/>
                  <a:pt x="3209301" y="906642"/>
                  <a:pt x="3196576" y="1102286"/>
                </a:cubicBezTo>
                <a:lnTo>
                  <a:pt x="2528524" y="1035481"/>
                </a:lnTo>
                <a:cubicBezTo>
                  <a:pt x="2568289" y="666462"/>
                  <a:pt x="2693151" y="401627"/>
                  <a:pt x="2903111" y="240976"/>
                </a:cubicBezTo>
                <a:cubicBezTo>
                  <a:pt x="3113070" y="80325"/>
                  <a:pt x="3375519" y="0"/>
                  <a:pt x="3690458" y="0"/>
                </a:cubicBezTo>
                <a:close/>
                <a:moveTo>
                  <a:pt x="992535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9"/>
                  <a:pt x="916186" y="213141"/>
                  <a:pt x="992535" y="0"/>
                </a:cubicBezTo>
                <a:close/>
              </a:path>
            </a:pathLst>
          </a:custGeom>
          <a:blipFill dpi="0" rotWithShape="1">
            <a:blip r:embed="rId4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C9CCA02-BC7C-4D5A-8DC0-CE6F5CDE8946}"/>
              </a:ext>
            </a:extLst>
          </p:cNvPr>
          <p:cNvSpPr txBox="1"/>
          <p:nvPr/>
        </p:nvSpPr>
        <p:spPr>
          <a:xfrm>
            <a:off x="1400768" y="1356427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69D6927-8325-4E75-9E76-48CBF1D0258D}"/>
              </a:ext>
            </a:extLst>
          </p:cNvPr>
          <p:cNvSpPr txBox="1"/>
          <p:nvPr/>
        </p:nvSpPr>
        <p:spPr>
          <a:xfrm>
            <a:off x="3629767" y="1218307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领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229DEC2-A72D-49D6-9451-13F5B585F5BD}"/>
              </a:ext>
            </a:extLst>
          </p:cNvPr>
          <p:cNvSpPr txBox="1"/>
          <p:nvPr/>
        </p:nvSpPr>
        <p:spPr>
          <a:xfrm>
            <a:off x="5649398" y="76624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呼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965AE91-B9E2-4F3F-94C9-4C672762203F}"/>
              </a:ext>
            </a:extLst>
          </p:cNvPr>
          <p:cNvSpPr txBox="1"/>
          <p:nvPr/>
        </p:nvSpPr>
        <p:spPr>
          <a:xfrm>
            <a:off x="7871993" y="1356427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召</a:t>
            </a:r>
          </a:p>
        </p:txBody>
      </p:sp>
      <p:sp>
        <p:nvSpPr>
          <p:cNvPr id="14" name="!!文本框">
            <a:extLst>
              <a:ext uri="{FF2B5EF4-FFF2-40B4-BE49-F238E27FC236}">
                <a16:creationId xmlns:a16="http://schemas.microsoft.com/office/drawing/2014/main" id="{80565DBE-2048-422F-829C-5A4B1BBCD1F0}"/>
              </a:ext>
            </a:extLst>
          </p:cNvPr>
          <p:cNvSpPr txBox="1"/>
          <p:nvPr/>
        </p:nvSpPr>
        <p:spPr>
          <a:xfrm>
            <a:off x="4639582" y="4273609"/>
            <a:ext cx="2940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呼召带领勇士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祝福带领勇士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5" name="对象 14">
            <a:hlinkClick r:id="" action="ppaction://ole?verb=0"/>
            <a:extLst>
              <a:ext uri="{FF2B5EF4-FFF2-40B4-BE49-F238E27FC236}">
                <a16:creationId xmlns:a16="http://schemas.microsoft.com/office/drawing/2014/main" id="{62F3933F-BC32-4EC2-8F94-F7010EC0E7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335493"/>
              </p:ext>
            </p:extLst>
          </p:nvPr>
        </p:nvGraphicFramePr>
        <p:xfrm>
          <a:off x="9381614" y="5277158"/>
          <a:ext cx="2810386" cy="1580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Presentation" r:id="rId5" imgW="6095975" imgH="3429123" progId="PowerPoint.Show.12">
                  <p:embed/>
                </p:oleObj>
              </mc:Choice>
              <mc:Fallback>
                <p:oleObj name="Presentation" r:id="rId5" imgW="6095975" imgH="3429123" progId="PowerPoint.Show.12">
                  <p:embed/>
                  <p:pic>
                    <p:nvPicPr>
                      <p:cNvPr id="2" name="对象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F9D8A5D5-38F0-4649-A4E8-BB9FE12121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81614" y="5277158"/>
                        <a:ext cx="2810386" cy="1580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6052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061F6-3F1E-2086-0425-F569827C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23E551E7-299B-4481-AC6B-EB595E9968D0}"/>
              </a:ext>
            </a:extLst>
          </p:cNvPr>
          <p:cNvSpPr/>
          <p:nvPr/>
        </p:nvSpPr>
        <p:spPr>
          <a:xfrm>
            <a:off x="250504" y="713589"/>
            <a:ext cx="5542503" cy="4973875"/>
          </a:xfrm>
          <a:custGeom>
            <a:avLst/>
            <a:gdLst/>
            <a:ahLst/>
            <a:cxnLst/>
            <a:rect l="l" t="t" r="r" b="b"/>
            <a:pathLst>
              <a:path w="4678221" h="3574080">
                <a:moveTo>
                  <a:pt x="3482885" y="0"/>
                </a:moveTo>
                <a:cubicBezTo>
                  <a:pt x="3673757" y="0"/>
                  <a:pt x="3849519" y="40958"/>
                  <a:pt x="4010169" y="122874"/>
                </a:cubicBezTo>
                <a:cubicBezTo>
                  <a:pt x="4170820" y="204790"/>
                  <a:pt x="4293694" y="316530"/>
                  <a:pt x="4378791" y="458093"/>
                </a:cubicBezTo>
                <a:cubicBezTo>
                  <a:pt x="4463888" y="599657"/>
                  <a:pt x="4506436" y="749968"/>
                  <a:pt x="4506436" y="909028"/>
                </a:cubicBezTo>
                <a:cubicBezTo>
                  <a:pt x="4506436" y="1060135"/>
                  <a:pt x="4465876" y="1197722"/>
                  <a:pt x="4384756" y="1321789"/>
                </a:cubicBezTo>
                <a:cubicBezTo>
                  <a:pt x="4303635" y="1445856"/>
                  <a:pt x="4183545" y="1544473"/>
                  <a:pt x="4024485" y="1617641"/>
                </a:cubicBezTo>
                <a:cubicBezTo>
                  <a:pt x="4231263" y="1665359"/>
                  <a:pt x="4391913" y="1764374"/>
                  <a:pt x="4506436" y="1914685"/>
                </a:cubicBezTo>
                <a:cubicBezTo>
                  <a:pt x="4620959" y="2064997"/>
                  <a:pt x="4678221" y="2253086"/>
                  <a:pt x="4678221" y="2478951"/>
                </a:cubicBezTo>
                <a:cubicBezTo>
                  <a:pt x="4678221" y="2784346"/>
                  <a:pt x="4566879" y="3043217"/>
                  <a:pt x="4344195" y="3255562"/>
                </a:cubicBezTo>
                <a:cubicBezTo>
                  <a:pt x="4121511" y="3467907"/>
                  <a:pt x="3839975" y="3574080"/>
                  <a:pt x="3499586" y="3574080"/>
                </a:cubicBezTo>
                <a:cubicBezTo>
                  <a:pt x="3192601" y="3574080"/>
                  <a:pt x="2937707" y="3482620"/>
                  <a:pt x="2734905" y="3299701"/>
                </a:cubicBezTo>
                <a:cubicBezTo>
                  <a:pt x="2532104" y="3116782"/>
                  <a:pt x="2416387" y="2879782"/>
                  <a:pt x="2387757" y="2588702"/>
                </a:cubicBezTo>
                <a:lnTo>
                  <a:pt x="2817219" y="2531441"/>
                </a:lnTo>
                <a:cubicBezTo>
                  <a:pt x="2866527" y="2774803"/>
                  <a:pt x="2950432" y="2950166"/>
                  <a:pt x="3068931" y="3057532"/>
                </a:cubicBezTo>
                <a:cubicBezTo>
                  <a:pt x="3187431" y="3164898"/>
                  <a:pt x="3331778" y="3218580"/>
                  <a:pt x="3501972" y="3218580"/>
                </a:cubicBezTo>
                <a:cubicBezTo>
                  <a:pt x="3703979" y="3218580"/>
                  <a:pt x="3874571" y="3148594"/>
                  <a:pt x="4013748" y="3008621"/>
                </a:cubicBezTo>
                <a:cubicBezTo>
                  <a:pt x="4152926" y="2868648"/>
                  <a:pt x="4222515" y="2695273"/>
                  <a:pt x="4222515" y="2488495"/>
                </a:cubicBezTo>
                <a:cubicBezTo>
                  <a:pt x="4222515" y="2291260"/>
                  <a:pt x="4158095" y="2128621"/>
                  <a:pt x="4029257" y="2000578"/>
                </a:cubicBezTo>
                <a:cubicBezTo>
                  <a:pt x="3900418" y="1872534"/>
                  <a:pt x="3736586" y="1808513"/>
                  <a:pt x="3537761" y="1808513"/>
                </a:cubicBezTo>
                <a:cubicBezTo>
                  <a:pt x="3456640" y="1808513"/>
                  <a:pt x="3355637" y="1824419"/>
                  <a:pt x="3234751" y="1856231"/>
                </a:cubicBezTo>
                <a:lnTo>
                  <a:pt x="3282469" y="1479259"/>
                </a:lnTo>
                <a:cubicBezTo>
                  <a:pt x="3311100" y="1482440"/>
                  <a:pt x="3334164" y="1484031"/>
                  <a:pt x="3351661" y="1484031"/>
                </a:cubicBezTo>
                <a:cubicBezTo>
                  <a:pt x="3534580" y="1484031"/>
                  <a:pt x="3699207" y="1436312"/>
                  <a:pt x="3845542" y="1340876"/>
                </a:cubicBezTo>
                <a:cubicBezTo>
                  <a:pt x="3991877" y="1245440"/>
                  <a:pt x="4065045" y="1098310"/>
                  <a:pt x="4065045" y="899485"/>
                </a:cubicBezTo>
                <a:cubicBezTo>
                  <a:pt x="4065045" y="742015"/>
                  <a:pt x="4011760" y="611586"/>
                  <a:pt x="3905190" y="508197"/>
                </a:cubicBezTo>
                <a:cubicBezTo>
                  <a:pt x="3798620" y="404808"/>
                  <a:pt x="3661033" y="353113"/>
                  <a:pt x="3492429" y="353113"/>
                </a:cubicBezTo>
                <a:cubicBezTo>
                  <a:pt x="3325416" y="353113"/>
                  <a:pt x="3186238" y="405603"/>
                  <a:pt x="3074896" y="510583"/>
                </a:cubicBezTo>
                <a:cubicBezTo>
                  <a:pt x="2963554" y="615563"/>
                  <a:pt x="2891977" y="773032"/>
                  <a:pt x="2860165" y="982991"/>
                </a:cubicBezTo>
                <a:lnTo>
                  <a:pt x="2430703" y="906642"/>
                </a:lnTo>
                <a:cubicBezTo>
                  <a:pt x="2483193" y="618744"/>
                  <a:pt x="2602488" y="395662"/>
                  <a:pt x="2788588" y="237397"/>
                </a:cubicBezTo>
                <a:cubicBezTo>
                  <a:pt x="2974688" y="79132"/>
                  <a:pt x="3206121" y="0"/>
                  <a:pt x="3482885" y="0"/>
                </a:cubicBez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4" y="3512046"/>
                </a:lnTo>
                <a:lnTo>
                  <a:pt x="858924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0BD77583-91D3-4735-94D6-E743535D5311}"/>
              </a:ext>
            </a:extLst>
          </p:cNvPr>
          <p:cNvSpPr txBox="1">
            <a:spLocks/>
          </p:cNvSpPr>
          <p:nvPr/>
        </p:nvSpPr>
        <p:spPr>
          <a:xfrm>
            <a:off x="2494404" y="4465039"/>
            <a:ext cx="7513637" cy="5516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dirty="0">
              <a:solidFill>
                <a:schemeClr val="accent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DEF53FB-13BD-4AA0-9C26-E737B1FE3AEE}"/>
              </a:ext>
            </a:extLst>
          </p:cNvPr>
          <p:cNvSpPr txBox="1"/>
          <p:nvPr/>
        </p:nvSpPr>
        <p:spPr>
          <a:xfrm>
            <a:off x="1405963" y="21825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牧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D7529D2-60E2-4AE6-839D-139471C39361}"/>
              </a:ext>
            </a:extLst>
          </p:cNvPr>
          <p:cNvSpPr txBox="1"/>
          <p:nvPr/>
        </p:nvSpPr>
        <p:spPr>
          <a:xfrm>
            <a:off x="3634962" y="2044385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者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67B4CE6-D791-41AC-B02E-EEC999084E28}"/>
              </a:ext>
            </a:extLst>
          </p:cNvPr>
          <p:cNvSpPr txBox="1"/>
          <p:nvPr/>
        </p:nvSpPr>
        <p:spPr>
          <a:xfrm>
            <a:off x="5654593" y="1592323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祝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7216792-B953-4AF1-A394-C7AD190982D0}"/>
              </a:ext>
            </a:extLst>
          </p:cNvPr>
          <p:cNvSpPr txBox="1"/>
          <p:nvPr/>
        </p:nvSpPr>
        <p:spPr>
          <a:xfrm>
            <a:off x="7877188" y="218250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福</a:t>
            </a:r>
          </a:p>
        </p:txBody>
      </p:sp>
    </p:spTree>
    <p:extLst>
      <p:ext uri="{BB962C8B-B14F-4D97-AF65-F5344CB8AC3E}">
        <p14:creationId xmlns:p14="http://schemas.microsoft.com/office/powerpoint/2010/main" val="85437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B8CB1-2E6C-1340-8553-B567D97E1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2378570A-BE84-4918-A170-5A603B66EB28}"/>
              </a:ext>
            </a:extLst>
          </p:cNvPr>
          <p:cNvSpPr txBox="1"/>
          <p:nvPr/>
        </p:nvSpPr>
        <p:spPr>
          <a:xfrm>
            <a:off x="7094250" y="1918213"/>
            <a:ext cx="4663906" cy="3512046"/>
          </a:xfrm>
          <a:custGeom>
            <a:avLst/>
            <a:gdLst/>
            <a:ahLst/>
            <a:cxnLst/>
            <a:rect l="l" t="t" r="r" b="b"/>
            <a:pathLst>
              <a:path w="4663906" h="3512046">
                <a:moveTo>
                  <a:pt x="3762036" y="703841"/>
                </a:moveTo>
                <a:lnTo>
                  <a:pt x="2666907" y="2280921"/>
                </a:lnTo>
                <a:lnTo>
                  <a:pt x="3762036" y="2280921"/>
                </a:lnTo>
                <a:close/>
                <a:moveTo>
                  <a:pt x="3840770" y="14316"/>
                </a:moveTo>
                <a:lnTo>
                  <a:pt x="4191498" y="14316"/>
                </a:lnTo>
                <a:lnTo>
                  <a:pt x="4191498" y="2280921"/>
                </a:lnTo>
                <a:lnTo>
                  <a:pt x="4663906" y="2280921"/>
                </a:lnTo>
                <a:lnTo>
                  <a:pt x="4663906" y="2674595"/>
                </a:lnTo>
                <a:lnTo>
                  <a:pt x="4191498" y="2674595"/>
                </a:lnTo>
                <a:lnTo>
                  <a:pt x="4191498" y="3512046"/>
                </a:lnTo>
                <a:lnTo>
                  <a:pt x="3762036" y="3512046"/>
                </a:lnTo>
                <a:lnTo>
                  <a:pt x="3762036" y="2674595"/>
                </a:lnTo>
                <a:lnTo>
                  <a:pt x="2244603" y="2674595"/>
                </a:lnTo>
                <a:lnTo>
                  <a:pt x="2244603" y="2280921"/>
                </a:ln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5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8D282AE-8A13-4F9D-A190-51DA3FADC93D}"/>
              </a:ext>
            </a:extLst>
          </p:cNvPr>
          <p:cNvSpPr txBox="1"/>
          <p:nvPr/>
        </p:nvSpPr>
        <p:spPr>
          <a:xfrm>
            <a:off x="1461210" y="2182504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回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6DA4CFD-DC5C-42D1-BD67-B5FB67AE9714}"/>
              </a:ext>
            </a:extLst>
          </p:cNvPr>
          <p:cNvSpPr txBox="1"/>
          <p:nvPr/>
        </p:nvSpPr>
        <p:spPr>
          <a:xfrm>
            <a:off x="3634962" y="2044385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应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46945AC-56A4-4797-9123-7D92D8114166}"/>
              </a:ext>
            </a:extLst>
          </p:cNvPr>
          <p:cNvSpPr txBox="1"/>
          <p:nvPr/>
        </p:nvSpPr>
        <p:spPr>
          <a:xfrm>
            <a:off x="5654593" y="1592323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敬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83E7022-33D9-4B18-B5C8-705487534FD8}"/>
              </a:ext>
            </a:extLst>
          </p:cNvPr>
          <p:cNvSpPr txBox="1"/>
          <p:nvPr/>
        </p:nvSpPr>
        <p:spPr>
          <a:xfrm>
            <a:off x="7905648" y="2182504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拜</a:t>
            </a:r>
          </a:p>
        </p:txBody>
      </p:sp>
      <p:pic>
        <p:nvPicPr>
          <p:cNvPr id="2" name="男人是勇士-简体2025">
            <a:hlinkClick r:id="" action="ppaction://media"/>
            <a:extLst>
              <a:ext uri="{FF2B5EF4-FFF2-40B4-BE49-F238E27FC236}">
                <a16:creationId xmlns:a16="http://schemas.microsoft.com/office/drawing/2014/main" id="{E38FA667-5F59-4FED-8108-33C5D65720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0" y="5105400"/>
            <a:ext cx="3048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87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2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20E91-3562-67C5-C0C1-E6357B929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EC169C5-848F-42EF-8CFC-66B4D1327457}"/>
              </a:ext>
            </a:extLst>
          </p:cNvPr>
          <p:cNvSpPr/>
          <p:nvPr/>
        </p:nvSpPr>
        <p:spPr>
          <a:xfrm>
            <a:off x="1167468" y="1103801"/>
            <a:ext cx="4704466" cy="3571694"/>
          </a:xfrm>
          <a:custGeom>
            <a:avLst/>
            <a:gdLst/>
            <a:ahLst/>
            <a:cxnLst/>
            <a:rect l="l" t="t" r="r" b="b"/>
            <a:pathLst>
              <a:path w="4704466" h="3571694">
                <a:moveTo>
                  <a:pt x="2800517" y="62034"/>
                </a:moveTo>
                <a:lnTo>
                  <a:pt x="4539839" y="62034"/>
                </a:lnTo>
                <a:lnTo>
                  <a:pt x="4539839" y="472408"/>
                </a:lnTo>
                <a:lnTo>
                  <a:pt x="3144087" y="472408"/>
                </a:lnTo>
                <a:lnTo>
                  <a:pt x="2955601" y="1412454"/>
                </a:lnTo>
                <a:cubicBezTo>
                  <a:pt x="3165560" y="1266118"/>
                  <a:pt x="3385859" y="1192950"/>
                  <a:pt x="3616495" y="1192950"/>
                </a:cubicBezTo>
                <a:cubicBezTo>
                  <a:pt x="3921891" y="1192950"/>
                  <a:pt x="4179568" y="1298725"/>
                  <a:pt x="4389527" y="1510275"/>
                </a:cubicBezTo>
                <a:cubicBezTo>
                  <a:pt x="4599487" y="1721825"/>
                  <a:pt x="4704466" y="1993818"/>
                  <a:pt x="4704466" y="2326253"/>
                </a:cubicBezTo>
                <a:cubicBezTo>
                  <a:pt x="4704466" y="2642783"/>
                  <a:pt x="4612211" y="2916366"/>
                  <a:pt x="4427701" y="3147003"/>
                </a:cubicBezTo>
                <a:cubicBezTo>
                  <a:pt x="4203427" y="3430130"/>
                  <a:pt x="3897237" y="3571694"/>
                  <a:pt x="3509130" y="3571694"/>
                </a:cubicBezTo>
                <a:cubicBezTo>
                  <a:pt x="3191010" y="3571694"/>
                  <a:pt x="2931344" y="3482620"/>
                  <a:pt x="2730133" y="3304473"/>
                </a:cubicBezTo>
                <a:cubicBezTo>
                  <a:pt x="2528922" y="3126325"/>
                  <a:pt x="2414001" y="2890121"/>
                  <a:pt x="2385371" y="2595860"/>
                </a:cubicBezTo>
                <a:lnTo>
                  <a:pt x="2836306" y="2557686"/>
                </a:lnTo>
                <a:cubicBezTo>
                  <a:pt x="2869709" y="2777189"/>
                  <a:pt x="2947250" y="2942213"/>
                  <a:pt x="3068931" y="3052760"/>
                </a:cubicBezTo>
                <a:cubicBezTo>
                  <a:pt x="3190612" y="3163307"/>
                  <a:pt x="3337345" y="3218580"/>
                  <a:pt x="3509130" y="3218580"/>
                </a:cubicBezTo>
                <a:cubicBezTo>
                  <a:pt x="3715908" y="3218580"/>
                  <a:pt x="3890874" y="3140641"/>
                  <a:pt x="4034028" y="2984762"/>
                </a:cubicBezTo>
                <a:cubicBezTo>
                  <a:pt x="4177182" y="2828883"/>
                  <a:pt x="4248759" y="2622105"/>
                  <a:pt x="4248759" y="2364428"/>
                </a:cubicBezTo>
                <a:cubicBezTo>
                  <a:pt x="4248759" y="2119475"/>
                  <a:pt x="4179965" y="1926217"/>
                  <a:pt x="4042379" y="1784654"/>
                </a:cubicBezTo>
                <a:cubicBezTo>
                  <a:pt x="3904792" y="1643090"/>
                  <a:pt x="3724657" y="1572309"/>
                  <a:pt x="3501972" y="1572309"/>
                </a:cubicBezTo>
                <a:cubicBezTo>
                  <a:pt x="3363590" y="1572309"/>
                  <a:pt x="3238728" y="1603723"/>
                  <a:pt x="3127386" y="1666552"/>
                </a:cubicBezTo>
                <a:cubicBezTo>
                  <a:pt x="3016044" y="1729380"/>
                  <a:pt x="2928561" y="1810899"/>
                  <a:pt x="2864937" y="1911107"/>
                </a:cubicBezTo>
                <a:lnTo>
                  <a:pt x="2461719" y="1858617"/>
                </a:ln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6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0" name="标题 12">
            <a:extLst>
              <a:ext uri="{FF2B5EF4-FFF2-40B4-BE49-F238E27FC236}">
                <a16:creationId xmlns:a16="http://schemas.microsoft.com/office/drawing/2014/main" id="{49841969-6BD4-4A8E-9559-F5401B4E2546}"/>
              </a:ext>
            </a:extLst>
          </p:cNvPr>
          <p:cNvSpPr txBox="1">
            <a:spLocks/>
          </p:cNvSpPr>
          <p:nvPr/>
        </p:nvSpPr>
        <p:spPr>
          <a:xfrm>
            <a:off x="283282" y="1027417"/>
            <a:ext cx="657546" cy="4954554"/>
          </a:xfrm>
          <a:prstGeom prst="rect">
            <a:avLst/>
          </a:prstGeom>
        </p:spPr>
        <p:txBody>
          <a:bodyPr vert="eaVert" lIns="91440" tIns="45720" rIns="91440" bIns="45720" rtlCol="0" anchor="b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合影及短视频</a:t>
            </a:r>
          </a:p>
        </p:txBody>
      </p:sp>
      <p:sp>
        <p:nvSpPr>
          <p:cNvPr id="11" name="标题 12">
            <a:extLst>
              <a:ext uri="{FF2B5EF4-FFF2-40B4-BE49-F238E27FC236}">
                <a16:creationId xmlns:a16="http://schemas.microsoft.com/office/drawing/2014/main" id="{081FDBDF-3F22-4773-B178-D24B5A72F229}"/>
              </a:ext>
            </a:extLst>
          </p:cNvPr>
          <p:cNvSpPr txBox="1">
            <a:spLocks/>
          </p:cNvSpPr>
          <p:nvPr/>
        </p:nvSpPr>
        <p:spPr>
          <a:xfrm>
            <a:off x="1105935" y="624314"/>
            <a:ext cx="10176767" cy="4954555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6000" tIns="108000" rIns="216000" bIns="108000" numCol="1" spcCol="1270" anchor="ctr" anchorCtr="0">
            <a:noAutofit/>
          </a:bodyPr>
          <a:lstStyle>
            <a:defPPr>
              <a:defRPr lang="zh-CN"/>
            </a:defPPr>
            <a:lvl1pPr lvl="0" algn="ctr" defTabSz="1066800">
              <a:lnSpc>
                <a:spcPct val="120000"/>
              </a:lnSpc>
              <a:spcBef>
                <a:spcPct val="0"/>
              </a:spcBef>
              <a:defRPr sz="4000">
                <a:solidFill>
                  <a:schemeClr val="accent1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男人是勇士，</a:t>
            </a:r>
            <a:endParaRPr lang="en-US" altLang="zh-CN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帮助男人在生命中得胜！</a:t>
            </a:r>
            <a:endParaRPr lang="en-US" altLang="zh-CN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建造男人使教会成长！</a:t>
            </a:r>
            <a:endParaRPr lang="en-US" altLang="zh-CN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学进去！活出来！传出去！</a:t>
            </a:r>
            <a:endParaRPr lang="en-US" altLang="zh-CN" sz="6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阿们！！</a:t>
            </a:r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56481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B8CB1-2E6C-1340-8553-B567D97E1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D8301923-3B16-430C-8017-8FF561B57086}"/>
              </a:ext>
            </a:extLst>
          </p:cNvPr>
          <p:cNvSpPr/>
          <p:nvPr/>
        </p:nvSpPr>
        <p:spPr>
          <a:xfrm>
            <a:off x="5387186" y="1103801"/>
            <a:ext cx="4675835" cy="3571694"/>
          </a:xfrm>
          <a:custGeom>
            <a:avLst/>
            <a:gdLst/>
            <a:ahLst/>
            <a:cxnLst/>
            <a:rect l="l" t="t" r="r" b="b"/>
            <a:pathLst>
              <a:path w="4675835" h="3571694">
                <a:moveTo>
                  <a:pt x="3556848" y="1622413"/>
                </a:moveTo>
                <a:cubicBezTo>
                  <a:pt x="3362795" y="1622413"/>
                  <a:pt x="3198168" y="1692001"/>
                  <a:pt x="3062967" y="1831179"/>
                </a:cubicBezTo>
                <a:cubicBezTo>
                  <a:pt x="2927766" y="1970356"/>
                  <a:pt x="2860165" y="2152878"/>
                  <a:pt x="2860165" y="2378743"/>
                </a:cubicBezTo>
                <a:cubicBezTo>
                  <a:pt x="2860165" y="2526669"/>
                  <a:pt x="2891579" y="2668232"/>
                  <a:pt x="2954408" y="2803433"/>
                </a:cubicBezTo>
                <a:cubicBezTo>
                  <a:pt x="3017237" y="2938635"/>
                  <a:pt x="3105118" y="3041626"/>
                  <a:pt x="3218050" y="3112408"/>
                </a:cubicBezTo>
                <a:cubicBezTo>
                  <a:pt x="3330983" y="3183189"/>
                  <a:pt x="3449483" y="3218580"/>
                  <a:pt x="3573550" y="3218580"/>
                </a:cubicBezTo>
                <a:cubicBezTo>
                  <a:pt x="3754878" y="3218580"/>
                  <a:pt x="3910757" y="3145413"/>
                  <a:pt x="4041186" y="2999077"/>
                </a:cubicBezTo>
                <a:cubicBezTo>
                  <a:pt x="4171615" y="2852742"/>
                  <a:pt x="4236830" y="2653917"/>
                  <a:pt x="4236830" y="2402602"/>
                </a:cubicBezTo>
                <a:cubicBezTo>
                  <a:pt x="4236830" y="2160831"/>
                  <a:pt x="4172411" y="1970356"/>
                  <a:pt x="4043572" y="1831179"/>
                </a:cubicBezTo>
                <a:cubicBezTo>
                  <a:pt x="3914733" y="1692001"/>
                  <a:pt x="3752492" y="1622413"/>
                  <a:pt x="3556848" y="1622413"/>
                </a:cubicBezTo>
                <a:close/>
                <a:moveTo>
                  <a:pt x="3621268" y="0"/>
                </a:moveTo>
                <a:cubicBezTo>
                  <a:pt x="3896441" y="0"/>
                  <a:pt x="4121909" y="77144"/>
                  <a:pt x="4297670" y="231432"/>
                </a:cubicBezTo>
                <a:cubicBezTo>
                  <a:pt x="4473432" y="385721"/>
                  <a:pt x="4578809" y="598861"/>
                  <a:pt x="4613802" y="870854"/>
                </a:cubicBezTo>
                <a:lnTo>
                  <a:pt x="4186726" y="904256"/>
                </a:lnTo>
                <a:cubicBezTo>
                  <a:pt x="4148552" y="735653"/>
                  <a:pt x="4094471" y="613177"/>
                  <a:pt x="4024485" y="536828"/>
                </a:cubicBezTo>
                <a:cubicBezTo>
                  <a:pt x="3908371" y="414352"/>
                  <a:pt x="3765217" y="353113"/>
                  <a:pt x="3595023" y="353113"/>
                </a:cubicBezTo>
                <a:cubicBezTo>
                  <a:pt x="3458231" y="353113"/>
                  <a:pt x="3338141" y="391288"/>
                  <a:pt x="3234751" y="467637"/>
                </a:cubicBezTo>
                <a:cubicBezTo>
                  <a:pt x="3099550" y="566254"/>
                  <a:pt x="2992980" y="710203"/>
                  <a:pt x="2915041" y="899485"/>
                </a:cubicBezTo>
                <a:cubicBezTo>
                  <a:pt x="2837101" y="1088766"/>
                  <a:pt x="2796541" y="1358373"/>
                  <a:pt x="2793360" y="1708305"/>
                </a:cubicBezTo>
                <a:cubicBezTo>
                  <a:pt x="2896749" y="1550835"/>
                  <a:pt x="3023202" y="1433926"/>
                  <a:pt x="3172718" y="1357578"/>
                </a:cubicBezTo>
                <a:cubicBezTo>
                  <a:pt x="3322235" y="1281229"/>
                  <a:pt x="3478909" y="1243054"/>
                  <a:pt x="3642741" y="1243054"/>
                </a:cubicBezTo>
                <a:cubicBezTo>
                  <a:pt x="3929049" y="1243054"/>
                  <a:pt x="4172808" y="1348432"/>
                  <a:pt x="4374019" y="1559186"/>
                </a:cubicBezTo>
                <a:cubicBezTo>
                  <a:pt x="4575230" y="1769941"/>
                  <a:pt x="4675835" y="2042331"/>
                  <a:pt x="4675835" y="2376357"/>
                </a:cubicBezTo>
                <a:cubicBezTo>
                  <a:pt x="4675835" y="2595860"/>
                  <a:pt x="4628515" y="2799855"/>
                  <a:pt x="4533874" y="2988341"/>
                </a:cubicBezTo>
                <a:cubicBezTo>
                  <a:pt x="4439234" y="3176827"/>
                  <a:pt x="4309202" y="3321174"/>
                  <a:pt x="4143780" y="3421382"/>
                </a:cubicBezTo>
                <a:cubicBezTo>
                  <a:pt x="3978357" y="3521590"/>
                  <a:pt x="3790667" y="3571694"/>
                  <a:pt x="3580707" y="3571694"/>
                </a:cubicBezTo>
                <a:cubicBezTo>
                  <a:pt x="3222822" y="3571694"/>
                  <a:pt x="2930947" y="3440071"/>
                  <a:pt x="2705081" y="3176827"/>
                </a:cubicBezTo>
                <a:cubicBezTo>
                  <a:pt x="2479216" y="2913583"/>
                  <a:pt x="2366284" y="2479746"/>
                  <a:pt x="2366284" y="1875318"/>
                </a:cubicBezTo>
                <a:cubicBezTo>
                  <a:pt x="2366284" y="1199313"/>
                  <a:pt x="2491146" y="707817"/>
                  <a:pt x="2740870" y="400831"/>
                </a:cubicBezTo>
                <a:cubicBezTo>
                  <a:pt x="2958782" y="133610"/>
                  <a:pt x="3252248" y="0"/>
                  <a:pt x="3621268" y="0"/>
                </a:cubicBez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154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05F626C6-E550-45DD-AAC1-040D3D0B2C80}"/>
              </a:ext>
            </a:extLst>
          </p:cNvPr>
          <p:cNvSpPr/>
          <p:nvPr/>
        </p:nvSpPr>
        <p:spPr>
          <a:xfrm>
            <a:off x="3756889" y="1372676"/>
            <a:ext cx="4678221" cy="3512046"/>
          </a:xfrm>
          <a:custGeom>
            <a:avLst/>
            <a:gdLst/>
            <a:ahLst/>
            <a:cxnLst/>
            <a:rect l="l" t="t" r="r" b="b"/>
            <a:pathLst>
              <a:path w="4678221" h="3512046">
                <a:moveTo>
                  <a:pt x="2414002" y="59648"/>
                </a:moveTo>
                <a:lnTo>
                  <a:pt x="4678221" y="59648"/>
                </a:lnTo>
                <a:lnTo>
                  <a:pt x="4678221" y="393674"/>
                </a:lnTo>
                <a:cubicBezTo>
                  <a:pt x="4455538" y="630673"/>
                  <a:pt x="4234842" y="945612"/>
                  <a:pt x="4016134" y="1338490"/>
                </a:cubicBezTo>
                <a:cubicBezTo>
                  <a:pt x="3797426" y="1731369"/>
                  <a:pt x="3628425" y="2135381"/>
                  <a:pt x="3509130" y="2550528"/>
                </a:cubicBezTo>
                <a:cubicBezTo>
                  <a:pt x="3423238" y="2843198"/>
                  <a:pt x="3368362" y="3163705"/>
                  <a:pt x="3344503" y="3512046"/>
                </a:cubicBezTo>
                <a:lnTo>
                  <a:pt x="2903111" y="3512046"/>
                </a:lnTo>
                <a:cubicBezTo>
                  <a:pt x="2907883" y="3236872"/>
                  <a:pt x="2961963" y="2904437"/>
                  <a:pt x="3065352" y="2514739"/>
                </a:cubicBezTo>
                <a:cubicBezTo>
                  <a:pt x="3168742" y="2125042"/>
                  <a:pt x="3317065" y="1749263"/>
                  <a:pt x="3510323" y="1387401"/>
                </a:cubicBezTo>
                <a:cubicBezTo>
                  <a:pt x="3703581" y="1025540"/>
                  <a:pt x="3909166" y="720542"/>
                  <a:pt x="4127078" y="472408"/>
                </a:cubicBezTo>
                <a:lnTo>
                  <a:pt x="2414002" y="472408"/>
                </a:ln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4" y="3512046"/>
                </a:lnTo>
                <a:lnTo>
                  <a:pt x="858924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54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FI" val="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F6B31"/>
      </a:accent1>
      <a:accent2>
        <a:srgbClr val="8F6B31"/>
      </a:accent2>
      <a:accent3>
        <a:srgbClr val="8F6B31"/>
      </a:accent3>
      <a:accent4>
        <a:srgbClr val="8F6B31"/>
      </a:accent4>
      <a:accent5>
        <a:srgbClr val="8F6B31"/>
      </a:accent5>
      <a:accent6>
        <a:srgbClr val="8F6B31"/>
      </a:accent6>
      <a:hlink>
        <a:srgbClr val="8F6B31"/>
      </a:hlink>
      <a:folHlink>
        <a:srgbClr val="BFBFBF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MAW模板.potx" id="{555BE61A-5405-44F9-AF15-17B2F6F72D01}" vid="{54B53828-ED4D-4394-B1B4-58BC3F18D31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EMAW模板</Template>
  <TotalTime>1717</TotalTime>
  <Words>284</Words>
  <Application>Microsoft Office PowerPoint</Application>
  <PresentationFormat>宽屏</PresentationFormat>
  <Paragraphs>121</Paragraphs>
  <Slides>20</Slides>
  <Notes>17</Notes>
  <HiddenSlides>1</HiddenSlides>
  <MMClips>2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华文楷体</vt:lpstr>
      <vt:lpstr>华文行楷</vt:lpstr>
      <vt:lpstr>微软雅黑</vt:lpstr>
      <vt:lpstr>等线</vt:lpstr>
      <vt:lpstr>Arial</vt:lpstr>
      <vt:lpstr>主题1</vt:lpstr>
      <vt:lpstr>Worksheet</vt:lpstr>
      <vt:lpstr>Package</vt:lpstr>
      <vt:lpstr>包装程序外壳对象</vt:lpstr>
      <vt:lpstr>Presentation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男人是勇士</dc:title>
  <dc:creator>echo Lee</dc:creator>
  <cp:lastModifiedBy>William Zhang</cp:lastModifiedBy>
  <cp:revision>169</cp:revision>
  <dcterms:created xsi:type="dcterms:W3CDTF">2024-07-01T06:33:24Z</dcterms:created>
  <dcterms:modified xsi:type="dcterms:W3CDTF">2026-09-15T03:20:36Z</dcterms:modified>
</cp:coreProperties>
</file>