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8"/>
  </p:notesMasterIdLst>
  <p:sldIdLst>
    <p:sldId id="1206" r:id="rId2"/>
    <p:sldId id="1221" r:id="rId3"/>
    <p:sldId id="1209" r:id="rId4"/>
    <p:sldId id="1212" r:id="rId5"/>
    <p:sldId id="1230" r:id="rId6"/>
    <p:sldId id="275" r:id="rId7"/>
    <p:sldId id="1180" r:id="rId8"/>
    <p:sldId id="1188" r:id="rId9"/>
    <p:sldId id="1235" r:id="rId10"/>
    <p:sldId id="1229" r:id="rId11"/>
    <p:sldId id="1227" r:id="rId12"/>
    <p:sldId id="1216" r:id="rId13"/>
    <p:sldId id="1231" r:id="rId14"/>
    <p:sldId id="1232" r:id="rId15"/>
    <p:sldId id="1234" r:id="rId16"/>
    <p:sldId id="278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玉柱.yuzhu" initials="张玉柱.yuzhu" lastIdx="1" clrIdx="0">
    <p:extLst>
      <p:ext uri="{19B8F6BF-5375-455C-9EA6-DF929625EA0E}">
        <p15:presenceInfo xmlns:p15="http://schemas.microsoft.com/office/powerpoint/2012/main" userId="S-1-5-21-1037171913-3613606677-449438103-6095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A281"/>
    <a:srgbClr val="556909"/>
    <a:srgbClr val="2B3475"/>
    <a:srgbClr val="6B221C"/>
    <a:srgbClr val="B69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9" autoAdjust="0"/>
    <p:restoredTop sz="94660"/>
  </p:normalViewPr>
  <p:slideViewPr>
    <p:cSldViewPr snapToGrid="0">
      <p:cViewPr varScale="1">
        <p:scale>
          <a:sx n="97" d="100"/>
          <a:sy n="97" d="100"/>
        </p:scale>
        <p:origin x="60" y="4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EF5A7A-E73B-4765-BBDC-143234B226AF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1031452E-5862-4BA7-BD8C-E273E7B38947}">
      <dgm:prSet phldrT="[文本]" custT="1"/>
      <dgm:spPr/>
      <dgm:t>
        <a:bodyPr/>
        <a:lstStyle/>
        <a:p>
          <a:r>
            <a:rPr lang="zh-CN" altLang="en-US" sz="6000" b="1" dirty="0"/>
            <a:t>学</a:t>
          </a:r>
        </a:p>
      </dgm:t>
    </dgm:pt>
    <dgm:pt modelId="{02BC1622-4E61-4541-A1D9-830F5C29038E}" type="parTrans" cxnId="{320EEE30-D726-44E8-B415-9971C147D02A}">
      <dgm:prSet/>
      <dgm:spPr/>
      <dgm:t>
        <a:bodyPr/>
        <a:lstStyle/>
        <a:p>
          <a:endParaRPr lang="zh-CN" altLang="en-US"/>
        </a:p>
      </dgm:t>
    </dgm:pt>
    <dgm:pt modelId="{2549C3F2-0254-44FA-8A27-071CA1D101DD}" type="sibTrans" cxnId="{320EEE30-D726-44E8-B415-9971C147D02A}">
      <dgm:prSet/>
      <dgm:spPr/>
      <dgm:t>
        <a:bodyPr/>
        <a:lstStyle/>
        <a:p>
          <a:endParaRPr lang="zh-CN" altLang="en-US"/>
        </a:p>
      </dgm:t>
    </dgm:pt>
    <dgm:pt modelId="{232E9DE0-EA88-47FB-82A8-DFFEBE581594}">
      <dgm:prSet phldrT="[文本]" custT="1"/>
      <dgm:spPr/>
      <dgm:t>
        <a:bodyPr/>
        <a:lstStyle/>
        <a:p>
          <a:r>
            <a:rPr lang="zh-CN" altLang="en-US" sz="6000" b="1" dirty="0"/>
            <a:t>带</a:t>
          </a:r>
          <a:endParaRPr lang="en-US" altLang="zh-CN" sz="6000" b="1" dirty="0"/>
        </a:p>
        <a:p>
          <a:r>
            <a:rPr lang="zh-CN" altLang="en-US" sz="3600" b="0" dirty="0"/>
            <a:t>带小组</a:t>
          </a:r>
          <a:endParaRPr lang="en-US" altLang="zh-CN" sz="6000" b="0" dirty="0"/>
        </a:p>
      </dgm:t>
    </dgm:pt>
    <dgm:pt modelId="{4544EB6B-B529-4D53-B8C5-2B3B4C815D73}" type="parTrans" cxnId="{BC42FC38-144F-4C06-892B-F40F2E4DB0E9}">
      <dgm:prSet/>
      <dgm:spPr/>
      <dgm:t>
        <a:bodyPr/>
        <a:lstStyle/>
        <a:p>
          <a:endParaRPr lang="zh-CN" altLang="en-US"/>
        </a:p>
      </dgm:t>
    </dgm:pt>
    <dgm:pt modelId="{2FF7D412-FCC3-4129-977A-E7F0235F901C}" type="sibTrans" cxnId="{BC42FC38-144F-4C06-892B-F40F2E4DB0E9}">
      <dgm:prSet/>
      <dgm:spPr/>
      <dgm:t>
        <a:bodyPr/>
        <a:lstStyle/>
        <a:p>
          <a:endParaRPr lang="zh-CN" altLang="en-US"/>
        </a:p>
      </dgm:t>
    </dgm:pt>
    <dgm:pt modelId="{28B66FA6-A15A-4674-A912-FDB66CA26245}">
      <dgm:prSet phldrT="[文本]" custT="1"/>
      <dgm:spPr/>
      <dgm:t>
        <a:bodyPr/>
        <a:lstStyle/>
        <a:p>
          <a:r>
            <a:rPr lang="zh-CN" altLang="en-US" sz="6000" b="1" dirty="0"/>
            <a:t>传</a:t>
          </a:r>
          <a:endParaRPr lang="en-US" altLang="zh-CN" sz="6000" b="1" dirty="0"/>
        </a:p>
        <a:p>
          <a:r>
            <a:rPr lang="zh-CN" altLang="en-US" sz="3600" b="0" dirty="0"/>
            <a:t>传承</a:t>
          </a:r>
          <a:endParaRPr lang="en-US" altLang="zh-CN" sz="3600" b="0" dirty="0"/>
        </a:p>
        <a:p>
          <a:r>
            <a:rPr lang="zh-CN" altLang="en-US" sz="1800" b="0" dirty="0"/>
            <a:t>带你带的人带</a:t>
          </a:r>
          <a:endParaRPr lang="en-US" altLang="zh-CN" sz="1800" b="0" dirty="0"/>
        </a:p>
        <a:p>
          <a:r>
            <a:rPr lang="zh-CN" altLang="en-US" sz="3600" b="0" dirty="0"/>
            <a:t>传播</a:t>
          </a:r>
          <a:endParaRPr lang="en-US" altLang="zh-CN" sz="3600" b="0" dirty="0"/>
        </a:p>
        <a:p>
          <a:r>
            <a:rPr lang="zh-CN" altLang="en-US" sz="1800" b="0" dirty="0"/>
            <a:t>传到其它教会</a:t>
          </a:r>
          <a:endParaRPr lang="en-US" altLang="zh-CN" sz="1800" b="0" dirty="0"/>
        </a:p>
      </dgm:t>
    </dgm:pt>
    <dgm:pt modelId="{1B1E6C10-A6B7-44D9-BA06-5580A70E6EE3}" type="parTrans" cxnId="{EC55CE9B-B6E8-41B3-803A-D45FE0D5CB69}">
      <dgm:prSet/>
      <dgm:spPr/>
      <dgm:t>
        <a:bodyPr/>
        <a:lstStyle/>
        <a:p>
          <a:endParaRPr lang="zh-CN" altLang="en-US"/>
        </a:p>
      </dgm:t>
    </dgm:pt>
    <dgm:pt modelId="{90CF7C5C-A8C9-46D6-BA3C-F16D3FDEFB97}" type="sibTrans" cxnId="{EC55CE9B-B6E8-41B3-803A-D45FE0D5CB69}">
      <dgm:prSet/>
      <dgm:spPr/>
      <dgm:t>
        <a:bodyPr/>
        <a:lstStyle/>
        <a:p>
          <a:endParaRPr lang="zh-CN" altLang="en-US"/>
        </a:p>
      </dgm:t>
    </dgm:pt>
    <dgm:pt modelId="{54DCD44E-1C86-44E8-8EAD-499F85505A28}" type="pres">
      <dgm:prSet presAssocID="{78EF5A7A-E73B-4765-BBDC-143234B226AF}" presName="rootnode" presStyleCnt="0">
        <dgm:presLayoutVars>
          <dgm:chMax/>
          <dgm:chPref/>
          <dgm:dir/>
          <dgm:animLvl val="lvl"/>
        </dgm:presLayoutVars>
      </dgm:prSet>
      <dgm:spPr/>
    </dgm:pt>
    <dgm:pt modelId="{30A9F7E3-8399-4146-BD8F-BD831C222F61}" type="pres">
      <dgm:prSet presAssocID="{1031452E-5862-4BA7-BD8C-E273E7B38947}" presName="composite" presStyleCnt="0"/>
      <dgm:spPr/>
    </dgm:pt>
    <dgm:pt modelId="{FF1ECB03-A989-48C9-9E9C-0D866CB55C08}" type="pres">
      <dgm:prSet presAssocID="{1031452E-5862-4BA7-BD8C-E273E7B38947}" presName="LShape" presStyleLbl="alignNode1" presStyleIdx="0" presStyleCnt="5"/>
      <dgm:spPr/>
    </dgm:pt>
    <dgm:pt modelId="{FF9FD1D9-52A0-4052-BC36-11936BA44B55}" type="pres">
      <dgm:prSet presAssocID="{1031452E-5862-4BA7-BD8C-E273E7B38947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2FDD302-11F1-4EC2-A9D1-9C1C02E853C4}" type="pres">
      <dgm:prSet presAssocID="{1031452E-5862-4BA7-BD8C-E273E7B38947}" presName="Triangle" presStyleLbl="alignNode1" presStyleIdx="1" presStyleCnt="5"/>
      <dgm:spPr/>
    </dgm:pt>
    <dgm:pt modelId="{BA6849CD-E68D-488B-AFF4-A0780B0301B5}" type="pres">
      <dgm:prSet presAssocID="{2549C3F2-0254-44FA-8A27-071CA1D101DD}" presName="sibTrans" presStyleCnt="0"/>
      <dgm:spPr/>
    </dgm:pt>
    <dgm:pt modelId="{749BFDD6-DAC1-49A6-990C-EC2B976043E5}" type="pres">
      <dgm:prSet presAssocID="{2549C3F2-0254-44FA-8A27-071CA1D101DD}" presName="space" presStyleCnt="0"/>
      <dgm:spPr/>
    </dgm:pt>
    <dgm:pt modelId="{3BDCA7D0-2854-435A-AC88-D3B439E40B97}" type="pres">
      <dgm:prSet presAssocID="{232E9DE0-EA88-47FB-82A8-DFFEBE581594}" presName="composite" presStyleCnt="0"/>
      <dgm:spPr/>
    </dgm:pt>
    <dgm:pt modelId="{35E8E490-FA6E-4D4A-92EF-C0DDB7A152C5}" type="pres">
      <dgm:prSet presAssocID="{232E9DE0-EA88-47FB-82A8-DFFEBE581594}" presName="LShape" presStyleLbl="alignNode1" presStyleIdx="2" presStyleCnt="5"/>
      <dgm:spPr/>
    </dgm:pt>
    <dgm:pt modelId="{1AF45A87-69FA-4D71-8AAA-041001BF55F1}" type="pres">
      <dgm:prSet presAssocID="{232E9DE0-EA88-47FB-82A8-DFFEBE581594}" presName="ParentText" presStyleLbl="revTx" presStyleIdx="1" presStyleCnt="3" custScaleX="116434" custScaleY="106796">
        <dgm:presLayoutVars>
          <dgm:chMax val="0"/>
          <dgm:chPref val="0"/>
          <dgm:bulletEnabled val="1"/>
        </dgm:presLayoutVars>
      </dgm:prSet>
      <dgm:spPr/>
    </dgm:pt>
    <dgm:pt modelId="{51A18C77-4B62-4E2F-93C5-245BEC87C110}" type="pres">
      <dgm:prSet presAssocID="{232E9DE0-EA88-47FB-82A8-DFFEBE581594}" presName="Triangle" presStyleLbl="alignNode1" presStyleIdx="3" presStyleCnt="5"/>
      <dgm:spPr/>
    </dgm:pt>
    <dgm:pt modelId="{C7A7F662-F030-4AF1-AC04-1B65CBDACD7D}" type="pres">
      <dgm:prSet presAssocID="{2FF7D412-FCC3-4129-977A-E7F0235F901C}" presName="sibTrans" presStyleCnt="0"/>
      <dgm:spPr/>
    </dgm:pt>
    <dgm:pt modelId="{008DDF5B-EF5D-420A-8C6B-C6625EB86324}" type="pres">
      <dgm:prSet presAssocID="{2FF7D412-FCC3-4129-977A-E7F0235F901C}" presName="space" presStyleCnt="0"/>
      <dgm:spPr/>
    </dgm:pt>
    <dgm:pt modelId="{412144DE-0D3B-4DBD-83C2-B4B8DC9410FB}" type="pres">
      <dgm:prSet presAssocID="{28B66FA6-A15A-4674-A912-FDB66CA26245}" presName="composite" presStyleCnt="0"/>
      <dgm:spPr/>
    </dgm:pt>
    <dgm:pt modelId="{6278DBD0-1239-4F9C-9179-B92227E4023C}" type="pres">
      <dgm:prSet presAssocID="{28B66FA6-A15A-4674-A912-FDB66CA26245}" presName="LShape" presStyleLbl="alignNode1" presStyleIdx="4" presStyleCnt="5"/>
      <dgm:spPr/>
    </dgm:pt>
    <dgm:pt modelId="{04C2C595-E462-4754-8E23-39D4844EF46A}" type="pres">
      <dgm:prSet presAssocID="{28B66FA6-A15A-4674-A912-FDB66CA26245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C01F720-3A1D-4E3F-92C6-EDCC6FB5D817}" type="presOf" srcId="{232E9DE0-EA88-47FB-82A8-DFFEBE581594}" destId="{1AF45A87-69FA-4D71-8AAA-041001BF55F1}" srcOrd="0" destOrd="0" presId="urn:microsoft.com/office/officeart/2009/3/layout/StepUpProcess"/>
    <dgm:cxn modelId="{AA7BB628-50F0-4E4A-B7A8-F7515AEE2040}" type="presOf" srcId="{1031452E-5862-4BA7-BD8C-E273E7B38947}" destId="{FF9FD1D9-52A0-4052-BC36-11936BA44B55}" srcOrd="0" destOrd="0" presId="urn:microsoft.com/office/officeart/2009/3/layout/StepUpProcess"/>
    <dgm:cxn modelId="{320EEE30-D726-44E8-B415-9971C147D02A}" srcId="{78EF5A7A-E73B-4765-BBDC-143234B226AF}" destId="{1031452E-5862-4BA7-BD8C-E273E7B38947}" srcOrd="0" destOrd="0" parTransId="{02BC1622-4E61-4541-A1D9-830F5C29038E}" sibTransId="{2549C3F2-0254-44FA-8A27-071CA1D101DD}"/>
    <dgm:cxn modelId="{BC42FC38-144F-4C06-892B-F40F2E4DB0E9}" srcId="{78EF5A7A-E73B-4765-BBDC-143234B226AF}" destId="{232E9DE0-EA88-47FB-82A8-DFFEBE581594}" srcOrd="1" destOrd="0" parTransId="{4544EB6B-B529-4D53-B8C5-2B3B4C815D73}" sibTransId="{2FF7D412-FCC3-4129-977A-E7F0235F901C}"/>
    <dgm:cxn modelId="{BA208670-769B-4766-A326-8D33EC3E52DB}" type="presOf" srcId="{78EF5A7A-E73B-4765-BBDC-143234B226AF}" destId="{54DCD44E-1C86-44E8-8EAD-499F85505A28}" srcOrd="0" destOrd="0" presId="urn:microsoft.com/office/officeart/2009/3/layout/StepUpProcess"/>
    <dgm:cxn modelId="{EC55CE9B-B6E8-41B3-803A-D45FE0D5CB69}" srcId="{78EF5A7A-E73B-4765-BBDC-143234B226AF}" destId="{28B66FA6-A15A-4674-A912-FDB66CA26245}" srcOrd="2" destOrd="0" parTransId="{1B1E6C10-A6B7-44D9-BA06-5580A70E6EE3}" sibTransId="{90CF7C5C-A8C9-46D6-BA3C-F16D3FDEFB97}"/>
    <dgm:cxn modelId="{03FF2FB1-8DBC-4C82-98F0-219A85439626}" type="presOf" srcId="{28B66FA6-A15A-4674-A912-FDB66CA26245}" destId="{04C2C595-E462-4754-8E23-39D4844EF46A}" srcOrd="0" destOrd="0" presId="urn:microsoft.com/office/officeart/2009/3/layout/StepUpProcess"/>
    <dgm:cxn modelId="{803E949B-4C01-4342-A95F-06E9E85E11C3}" type="presParOf" srcId="{54DCD44E-1C86-44E8-8EAD-499F85505A28}" destId="{30A9F7E3-8399-4146-BD8F-BD831C222F61}" srcOrd="0" destOrd="0" presId="urn:microsoft.com/office/officeart/2009/3/layout/StepUpProcess"/>
    <dgm:cxn modelId="{A97F689D-4517-4655-8E27-A7CAB7438B3A}" type="presParOf" srcId="{30A9F7E3-8399-4146-BD8F-BD831C222F61}" destId="{FF1ECB03-A989-48C9-9E9C-0D866CB55C08}" srcOrd="0" destOrd="0" presId="urn:microsoft.com/office/officeart/2009/3/layout/StepUpProcess"/>
    <dgm:cxn modelId="{8862CB96-8FA4-48CE-BBD6-F2410FA6B7AF}" type="presParOf" srcId="{30A9F7E3-8399-4146-BD8F-BD831C222F61}" destId="{FF9FD1D9-52A0-4052-BC36-11936BA44B55}" srcOrd="1" destOrd="0" presId="urn:microsoft.com/office/officeart/2009/3/layout/StepUpProcess"/>
    <dgm:cxn modelId="{7F25297D-630F-45C5-9BF3-48BE1DA4985B}" type="presParOf" srcId="{30A9F7E3-8399-4146-BD8F-BD831C222F61}" destId="{62FDD302-11F1-4EC2-A9D1-9C1C02E853C4}" srcOrd="2" destOrd="0" presId="urn:microsoft.com/office/officeart/2009/3/layout/StepUpProcess"/>
    <dgm:cxn modelId="{248C2812-DCE7-469D-BD04-2B427263134B}" type="presParOf" srcId="{54DCD44E-1C86-44E8-8EAD-499F85505A28}" destId="{BA6849CD-E68D-488B-AFF4-A0780B0301B5}" srcOrd="1" destOrd="0" presId="urn:microsoft.com/office/officeart/2009/3/layout/StepUpProcess"/>
    <dgm:cxn modelId="{F27768F3-8F3C-4B05-BF79-9D0CD49C691C}" type="presParOf" srcId="{BA6849CD-E68D-488B-AFF4-A0780B0301B5}" destId="{749BFDD6-DAC1-49A6-990C-EC2B976043E5}" srcOrd="0" destOrd="0" presId="urn:microsoft.com/office/officeart/2009/3/layout/StepUpProcess"/>
    <dgm:cxn modelId="{E501B7B4-4ECD-4650-9CDD-4B6B31A0D5B0}" type="presParOf" srcId="{54DCD44E-1C86-44E8-8EAD-499F85505A28}" destId="{3BDCA7D0-2854-435A-AC88-D3B439E40B97}" srcOrd="2" destOrd="0" presId="urn:microsoft.com/office/officeart/2009/3/layout/StepUpProcess"/>
    <dgm:cxn modelId="{7480BF5F-DDED-4025-AA02-1486B7952FDA}" type="presParOf" srcId="{3BDCA7D0-2854-435A-AC88-D3B439E40B97}" destId="{35E8E490-FA6E-4D4A-92EF-C0DDB7A152C5}" srcOrd="0" destOrd="0" presId="urn:microsoft.com/office/officeart/2009/3/layout/StepUpProcess"/>
    <dgm:cxn modelId="{EC2B9D17-E367-40CD-AA5E-11830811934B}" type="presParOf" srcId="{3BDCA7D0-2854-435A-AC88-D3B439E40B97}" destId="{1AF45A87-69FA-4D71-8AAA-041001BF55F1}" srcOrd="1" destOrd="0" presId="urn:microsoft.com/office/officeart/2009/3/layout/StepUpProcess"/>
    <dgm:cxn modelId="{6C09E017-4D38-4F4F-9CF5-60626B622F9E}" type="presParOf" srcId="{3BDCA7D0-2854-435A-AC88-D3B439E40B97}" destId="{51A18C77-4B62-4E2F-93C5-245BEC87C110}" srcOrd="2" destOrd="0" presId="urn:microsoft.com/office/officeart/2009/3/layout/StepUpProcess"/>
    <dgm:cxn modelId="{FC38D6C8-DAC9-4101-B4FA-60AFAEFE6643}" type="presParOf" srcId="{54DCD44E-1C86-44E8-8EAD-499F85505A28}" destId="{C7A7F662-F030-4AF1-AC04-1B65CBDACD7D}" srcOrd="3" destOrd="0" presId="urn:microsoft.com/office/officeart/2009/3/layout/StepUpProcess"/>
    <dgm:cxn modelId="{C5213D74-3140-494B-96F2-06F5E95DC96E}" type="presParOf" srcId="{C7A7F662-F030-4AF1-AC04-1B65CBDACD7D}" destId="{008DDF5B-EF5D-420A-8C6B-C6625EB86324}" srcOrd="0" destOrd="0" presId="urn:microsoft.com/office/officeart/2009/3/layout/StepUpProcess"/>
    <dgm:cxn modelId="{C554DBB2-7070-4A95-B21B-F372E6806310}" type="presParOf" srcId="{54DCD44E-1C86-44E8-8EAD-499F85505A28}" destId="{412144DE-0D3B-4DBD-83C2-B4B8DC9410FB}" srcOrd="4" destOrd="0" presId="urn:microsoft.com/office/officeart/2009/3/layout/StepUpProcess"/>
    <dgm:cxn modelId="{3E81D5FC-3F99-4D5B-BCE6-FE09B7621CF1}" type="presParOf" srcId="{412144DE-0D3B-4DBD-83C2-B4B8DC9410FB}" destId="{6278DBD0-1239-4F9C-9179-B92227E4023C}" srcOrd="0" destOrd="0" presId="urn:microsoft.com/office/officeart/2009/3/layout/StepUpProcess"/>
    <dgm:cxn modelId="{2E4A6FE4-5D73-476E-9982-BAE800EAB98D}" type="presParOf" srcId="{412144DE-0D3B-4DBD-83C2-B4B8DC9410FB}" destId="{04C2C595-E462-4754-8E23-39D4844EF46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ECB03-A989-48C9-9E9C-0D866CB55C08}">
      <dsp:nvSpPr>
        <dsp:cNvPr id="0" name=""/>
        <dsp:cNvSpPr/>
      </dsp:nvSpPr>
      <dsp:spPr>
        <a:xfrm rot="5400000">
          <a:off x="768438" y="974183"/>
          <a:ext cx="1561206" cy="259781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D1D9-52A0-4052-BC36-11936BA44B55}">
      <dsp:nvSpPr>
        <dsp:cNvPr id="0" name=""/>
        <dsp:cNvSpPr/>
      </dsp:nvSpPr>
      <dsp:spPr>
        <a:xfrm>
          <a:off x="507834" y="1750370"/>
          <a:ext cx="2345320" cy="2055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000" b="1" kern="1200" dirty="0"/>
            <a:t>学</a:t>
          </a:r>
        </a:p>
      </dsp:txBody>
      <dsp:txXfrm>
        <a:off x="507834" y="1750370"/>
        <a:ext cx="2345320" cy="2055810"/>
      </dsp:txXfrm>
    </dsp:sp>
    <dsp:sp modelId="{62FDD302-11F1-4EC2-A9D1-9C1C02E853C4}">
      <dsp:nvSpPr>
        <dsp:cNvPr id="0" name=""/>
        <dsp:cNvSpPr/>
      </dsp:nvSpPr>
      <dsp:spPr>
        <a:xfrm>
          <a:off x="2410641" y="782929"/>
          <a:ext cx="442513" cy="44251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E8E490-FA6E-4D4A-92EF-C0DDB7A152C5}">
      <dsp:nvSpPr>
        <dsp:cNvPr id="0" name=""/>
        <dsp:cNvSpPr/>
      </dsp:nvSpPr>
      <dsp:spPr>
        <a:xfrm rot="5400000">
          <a:off x="3639568" y="193863"/>
          <a:ext cx="1561206" cy="259781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45A87-69FA-4D71-8AAA-041001BF55F1}">
      <dsp:nvSpPr>
        <dsp:cNvPr id="0" name=""/>
        <dsp:cNvSpPr/>
      </dsp:nvSpPr>
      <dsp:spPr>
        <a:xfrm>
          <a:off x="3186249" y="900193"/>
          <a:ext cx="2730750" cy="2195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000" b="1" kern="1200" dirty="0"/>
            <a:t>带</a:t>
          </a:r>
          <a:endParaRPr lang="en-US" altLang="zh-CN" sz="6000" b="1" kern="1200" dirty="0"/>
        </a:p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b="0" kern="1200" dirty="0"/>
            <a:t>带小组</a:t>
          </a:r>
          <a:endParaRPr lang="en-US" altLang="zh-CN" sz="6000" b="0" kern="1200" dirty="0"/>
        </a:p>
      </dsp:txBody>
      <dsp:txXfrm>
        <a:off x="3186249" y="900193"/>
        <a:ext cx="2730750" cy="2195523"/>
      </dsp:txXfrm>
    </dsp:sp>
    <dsp:sp modelId="{51A18C77-4B62-4E2F-93C5-245BEC87C110}">
      <dsp:nvSpPr>
        <dsp:cNvPr id="0" name=""/>
        <dsp:cNvSpPr/>
      </dsp:nvSpPr>
      <dsp:spPr>
        <a:xfrm>
          <a:off x="5281771" y="2609"/>
          <a:ext cx="442513" cy="442513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78DBD0-1239-4F9C-9179-B92227E4023C}">
      <dsp:nvSpPr>
        <dsp:cNvPr id="0" name=""/>
        <dsp:cNvSpPr/>
      </dsp:nvSpPr>
      <dsp:spPr>
        <a:xfrm rot="5400000">
          <a:off x="6510698" y="-516600"/>
          <a:ext cx="1561206" cy="259781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C2C595-E462-4754-8E23-39D4844EF46A}">
      <dsp:nvSpPr>
        <dsp:cNvPr id="0" name=""/>
        <dsp:cNvSpPr/>
      </dsp:nvSpPr>
      <dsp:spPr>
        <a:xfrm>
          <a:off x="6250094" y="259585"/>
          <a:ext cx="2345320" cy="2055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6000" b="1" kern="1200" dirty="0"/>
            <a:t>传</a:t>
          </a:r>
          <a:endParaRPr lang="en-US" altLang="zh-CN" sz="6000" b="1" kern="1200" dirty="0"/>
        </a:p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b="0" kern="1200" dirty="0"/>
            <a:t>传承</a:t>
          </a:r>
          <a:endParaRPr lang="en-US" altLang="zh-CN" sz="3600" b="0" kern="1200" dirty="0"/>
        </a:p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0" kern="1200" dirty="0"/>
            <a:t>带你带的人带</a:t>
          </a:r>
          <a:endParaRPr lang="en-US" altLang="zh-CN" sz="1800" b="0" kern="1200" dirty="0"/>
        </a:p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b="0" kern="1200" dirty="0"/>
            <a:t>传播</a:t>
          </a:r>
          <a:endParaRPr lang="en-US" altLang="zh-CN" sz="3600" b="0" kern="1200" dirty="0"/>
        </a:p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0" kern="1200" dirty="0"/>
            <a:t>传到其它教会</a:t>
          </a:r>
          <a:endParaRPr lang="en-US" altLang="zh-CN" sz="1800" b="0" kern="1200" dirty="0"/>
        </a:p>
      </dsp:txBody>
      <dsp:txXfrm>
        <a:off x="6250094" y="259585"/>
        <a:ext cx="2345320" cy="2055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ACCDC-1E91-4AD3-B5EC-58CCCC4E57DA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2A61-5105-4779-B4DC-2F6B66EF2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6892C-817B-41C7-AB97-7ABA095497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197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让我们先了解一下课程产生的背景。根据“今日基督徒“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年里的文章“没有男人被遗弃”所述，在美国教会里，每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个男人中，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个孩子将离开教会，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个不喜欢他们的工作，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个只会支付每月最低金额的信用卡债，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个面临严重的色情问题，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个会离婚，每年会影响到超过一百万个孩子。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6892C-817B-41C7-AB97-7ABA095497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046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让我们先了解一下课程产生的背景。根据“今日基督徒“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年里的文章“没有男人被遗弃”所述，在美国教会里，每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个男人中，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个孩子将离开教会，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个不喜欢他们的工作，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个只会支付每月最低金额的信用卡债，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个面临严重的色情问题，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个会离婚，每年会影响到超过一百万个孩子。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6892C-817B-41C7-AB97-7ABA095497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982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554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893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让我们先了解一下课程产生的背景。根据“今日基督徒“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2017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年里的文章“没有男人被遗弃”所述，在美国教会里，每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个男人中，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个孩子将离开教会，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个不喜欢他们的工作，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个只会支付每月最低金额的信用卡债，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个面临严重的色情问题，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个会离婚，每年会影响到超过一百万个孩子。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26892C-817B-41C7-AB97-7ABA095497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67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DDEA271-389C-C8AF-AE7B-F5A63514D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-6008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957926-42B7-5F22-9DD5-6BDC098EC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08"/>
            <a:ext cx="12188731" cy="6858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3FD368F-863D-4527-8F6D-CEC87B7E23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8" y="2347601"/>
            <a:ext cx="12188731" cy="1015663"/>
          </a:xfr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6000" b="1" spc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en-US" altLang="zh-CN" dirty="0"/>
              <a:t>OfficePLUS PowerPoint</a:t>
            </a:r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DCE1C225-89E1-886A-724E-4D3A2E1C32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08413" y="3562350"/>
            <a:ext cx="3910012" cy="492541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lang="zh-CN" altLang="en-US" sz="2800" b="1" kern="1200" spc="0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dirty="0"/>
              <a:t>副标题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708521F-6232-4CDD-A771-75122A1F18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715" y="4785554"/>
            <a:ext cx="823407" cy="116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93C8B1C-302C-D7ED-58C0-72F1CA2931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F9F9FA">
                  <a:alpha val="80000"/>
                </a:srgbClr>
              </a:gs>
              <a:gs pos="100000">
                <a:srgbClr val="B4A992">
                  <a:alpha val="9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7B9F660-B2FD-A8BD-4445-4426FD288B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" y="-7471"/>
            <a:ext cx="12188731" cy="6858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6169" y="3167787"/>
            <a:ext cx="7315198" cy="646331"/>
          </a:xfrm>
        </p:spPr>
        <p:txBody>
          <a:bodyPr wrap="square" anchor="b">
            <a:sp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87127" y="2983122"/>
            <a:ext cx="1040670" cy="1015663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60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8C2A2EA-4B05-4E01-801B-3424EB2F0E66}"/>
              </a:ext>
            </a:extLst>
          </p:cNvPr>
          <p:cNvCxnSpPr>
            <a:cxnSpLocks/>
          </p:cNvCxnSpPr>
          <p:nvPr/>
        </p:nvCxnSpPr>
        <p:spPr>
          <a:xfrm>
            <a:off x="3486779" y="3046851"/>
            <a:ext cx="0" cy="888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4B3C4638-72FC-4793-8291-E43681FB03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898" y="5631173"/>
            <a:ext cx="663678" cy="93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/>
        </p:nvSpPr>
        <p:spPr>
          <a:xfrm>
            <a:off x="-6348" y="-1"/>
            <a:ext cx="12192000" cy="6858000"/>
          </a:xfrm>
          <a:prstGeom prst="rect">
            <a:avLst/>
          </a:prstGeom>
          <a:gradFill>
            <a:gsLst>
              <a:gs pos="0">
                <a:srgbClr val="F9F9FA">
                  <a:alpha val="75000"/>
                </a:srgbClr>
              </a:gs>
              <a:gs pos="100000">
                <a:srgbClr val="B4A992">
                  <a:alpha val="95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5B5B30-EAE6-475D-9E77-B9C4E87F9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7EF2F5C3-CFBE-4548-A62C-ADE7A9B42C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898" y="5631173"/>
            <a:ext cx="663678" cy="93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0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 userDrawn="1"/>
        </p:nvSpPr>
        <p:spPr>
          <a:xfrm>
            <a:off x="0" y="-1"/>
            <a:ext cx="12209857" cy="6858000"/>
          </a:xfrm>
          <a:prstGeom prst="rect">
            <a:avLst/>
          </a:prstGeom>
          <a:gradFill>
            <a:gsLst>
              <a:gs pos="0">
                <a:srgbClr val="F9F9FA">
                  <a:alpha val="50000"/>
                </a:srgbClr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29E8F599-DFC1-40F5-B146-ACAB3F8EC0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898" y="5631173"/>
            <a:ext cx="663678" cy="93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3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422424" cy="1080707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950"/>
            <a:ext cx="10515600" cy="4509894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D9A05-8384-4438-9F12-144EA17D7702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68AA-0138-4970-81A8-84789BE0A72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318" y="365125"/>
            <a:ext cx="983482" cy="972264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10260624" y="1299226"/>
            <a:ext cx="14111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帮助男人在生命中得胜</a:t>
            </a:r>
          </a:p>
        </p:txBody>
      </p:sp>
    </p:spTree>
    <p:extLst>
      <p:ext uri="{BB962C8B-B14F-4D97-AF65-F5344CB8AC3E}">
        <p14:creationId xmlns:p14="http://schemas.microsoft.com/office/powerpoint/2010/main" val="166392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422424" cy="1080707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951"/>
            <a:ext cx="10515600" cy="133102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4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D9A05-8384-4438-9F12-144EA17D7702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A68AA-0138-4970-81A8-84789BE0A72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内容占位符 2"/>
          <p:cNvSpPr>
            <a:spLocks noGrp="1"/>
          </p:cNvSpPr>
          <p:nvPr>
            <p:ph idx="13"/>
          </p:nvPr>
        </p:nvSpPr>
        <p:spPr>
          <a:xfrm>
            <a:off x="838200" y="4532961"/>
            <a:ext cx="10515600" cy="10421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11" y="3447283"/>
            <a:ext cx="2152378" cy="2127828"/>
          </a:xfrm>
          <a:prstGeom prst="rect">
            <a:avLst/>
          </a:prstGeom>
          <a:ln>
            <a:noFill/>
          </a:ln>
          <a:effectLst>
            <a:reflection stA="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084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590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31567F-58FD-40B3-A9DF-CC8DCC45D05E}" type="datetimeFigureOut">
              <a:rPr lang="zh-CN" altLang="en-US" smtClean="0"/>
              <a:t>2025/12/19</a:t>
            </a:fld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4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86A3F7-F2F5-4AAC-A263-4E17CDD5F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71" r:id="rId4"/>
    <p:sldLayoutId id="2147483672" r:id="rId5"/>
    <p:sldLayoutId id="2147483673" r:id="rId6"/>
    <p:sldLayoutId id="2147483675" r:id="rId7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B6E81-2147-8DB9-58DF-DC63D613F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9" y="1342294"/>
            <a:ext cx="12188731" cy="646331"/>
          </a:xfrm>
        </p:spPr>
        <p:txBody>
          <a:bodyPr/>
          <a:lstStyle/>
          <a:p>
            <a:r>
              <a:rPr lang="zh-CN" altLang="en-US" sz="3600" dirty="0"/>
              <a:t>男人是勇士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B8D324-518D-FBE2-87F8-FDEC9CACC8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17741" y="3506932"/>
            <a:ext cx="5956518" cy="888424"/>
          </a:xfrm>
        </p:spPr>
        <p:txBody>
          <a:bodyPr/>
          <a:lstStyle/>
          <a:p>
            <a:r>
              <a:rPr lang="zh-CN" altLang="en-US" dirty="0"/>
              <a:t>帮助男人在生命中得胜</a:t>
            </a:r>
          </a:p>
          <a:p>
            <a:r>
              <a:rPr lang="zh-CN" altLang="en-US" dirty="0"/>
              <a:t>建造男人使教会成长</a:t>
            </a:r>
          </a:p>
        </p:txBody>
      </p:sp>
      <p:sp>
        <p:nvSpPr>
          <p:cNvPr id="4" name="文本占位符 2">
            <a:extLst>
              <a:ext uri="{FF2B5EF4-FFF2-40B4-BE49-F238E27FC236}">
                <a16:creationId xmlns:a16="http://schemas.microsoft.com/office/drawing/2014/main" id="{7F9F634E-B103-489A-AF5F-E9182E3BB09B}"/>
              </a:ext>
            </a:extLst>
          </p:cNvPr>
          <p:cNvSpPr txBox="1">
            <a:spLocks/>
          </p:cNvSpPr>
          <p:nvPr/>
        </p:nvSpPr>
        <p:spPr>
          <a:xfrm>
            <a:off x="1575909" y="2209408"/>
            <a:ext cx="9040182" cy="8035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2800" b="1" kern="1200" spc="0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 dirty="0"/>
              <a:t>去，使万民做主的门徒</a:t>
            </a:r>
          </a:p>
        </p:txBody>
      </p:sp>
    </p:spTree>
    <p:extLst>
      <p:ext uri="{BB962C8B-B14F-4D97-AF65-F5344CB8AC3E}">
        <p14:creationId xmlns:p14="http://schemas.microsoft.com/office/powerpoint/2010/main" val="162224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为什么要带门徒</a:t>
            </a:r>
            <a:endParaRPr lang="zh-CN" altLang="en-US" sz="4000" b="1" dirty="0">
              <a:solidFill>
                <a:schemeClr val="accent6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6C0ABCA9-2049-403F-9091-91029992DA79}"/>
              </a:ext>
            </a:extLst>
          </p:cNvPr>
          <p:cNvSpPr/>
          <p:nvPr/>
        </p:nvSpPr>
        <p:spPr>
          <a:xfrm>
            <a:off x="475271" y="1072541"/>
            <a:ext cx="7636341" cy="2776788"/>
          </a:xfrm>
          <a:custGeom>
            <a:avLst/>
            <a:gdLst>
              <a:gd name="connsiteX0" fmla="*/ 0 w 8128000"/>
              <a:gd name="connsiteY0" fmla="*/ 165447 h 1654467"/>
              <a:gd name="connsiteX1" fmla="*/ 165447 w 8128000"/>
              <a:gd name="connsiteY1" fmla="*/ 0 h 1654467"/>
              <a:gd name="connsiteX2" fmla="*/ 7962553 w 8128000"/>
              <a:gd name="connsiteY2" fmla="*/ 0 h 1654467"/>
              <a:gd name="connsiteX3" fmla="*/ 8128000 w 8128000"/>
              <a:gd name="connsiteY3" fmla="*/ 165447 h 1654467"/>
              <a:gd name="connsiteX4" fmla="*/ 8128000 w 8128000"/>
              <a:gd name="connsiteY4" fmla="*/ 1489020 h 1654467"/>
              <a:gd name="connsiteX5" fmla="*/ 7962553 w 8128000"/>
              <a:gd name="connsiteY5" fmla="*/ 1654467 h 1654467"/>
              <a:gd name="connsiteX6" fmla="*/ 165447 w 8128000"/>
              <a:gd name="connsiteY6" fmla="*/ 1654467 h 1654467"/>
              <a:gd name="connsiteX7" fmla="*/ 0 w 8128000"/>
              <a:gd name="connsiteY7" fmla="*/ 1489020 h 1654467"/>
              <a:gd name="connsiteX8" fmla="*/ 0 w 8128000"/>
              <a:gd name="connsiteY8" fmla="*/ 165447 h 165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8000" h="1654467">
                <a:moveTo>
                  <a:pt x="0" y="165447"/>
                </a:moveTo>
                <a:cubicBezTo>
                  <a:pt x="0" y="74073"/>
                  <a:pt x="74073" y="0"/>
                  <a:pt x="165447" y="0"/>
                </a:cubicBezTo>
                <a:lnTo>
                  <a:pt x="7962553" y="0"/>
                </a:lnTo>
                <a:cubicBezTo>
                  <a:pt x="8053927" y="0"/>
                  <a:pt x="8128000" y="74073"/>
                  <a:pt x="8128000" y="165447"/>
                </a:cubicBezTo>
                <a:lnTo>
                  <a:pt x="8128000" y="1489020"/>
                </a:lnTo>
                <a:cubicBezTo>
                  <a:pt x="8128000" y="1580394"/>
                  <a:pt x="8053927" y="1654467"/>
                  <a:pt x="7962553" y="1654467"/>
                </a:cubicBezTo>
                <a:lnTo>
                  <a:pt x="165447" y="1654467"/>
                </a:lnTo>
                <a:cubicBezTo>
                  <a:pt x="74073" y="1654467"/>
                  <a:pt x="0" y="1580394"/>
                  <a:pt x="0" y="1489020"/>
                </a:cubicBezTo>
                <a:lnTo>
                  <a:pt x="0" y="16544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6000" tIns="108000" rIns="216000" bIns="108000" numCol="1" spcCol="1270" anchor="ctr" anchorCtr="0">
            <a:noAutofit/>
          </a:bodyPr>
          <a:lstStyle/>
          <a:p>
            <a:pPr defTabSz="10668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dirty="0">
                <a:solidFill>
                  <a:schemeClr val="tx1"/>
                </a:solidFill>
              </a:rPr>
              <a:t>‪</a:t>
            </a:r>
            <a:r>
              <a:rPr lang="en-US" altLang="zh-CN" sz="2400" b="1" baseline="30000" dirty="0">
                <a:solidFill>
                  <a:schemeClr val="tx1"/>
                </a:solidFill>
              </a:rPr>
              <a:t>36</a:t>
            </a:r>
            <a:r>
              <a:rPr lang="en-US" altLang="zh-CN" sz="2400" b="1" dirty="0">
                <a:solidFill>
                  <a:schemeClr val="tx1"/>
                </a:solidFill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</a:rPr>
              <a:t>他看见许多的人，就怜悯他们；因为他们困苦流离，如同羊没有牧人一般。 </a:t>
            </a:r>
            <a:r>
              <a:rPr lang="en-US" altLang="zh-CN" sz="2400" b="1" baseline="30000" dirty="0">
                <a:solidFill>
                  <a:schemeClr val="tx1"/>
                </a:solidFill>
              </a:rPr>
              <a:t>37</a:t>
            </a:r>
            <a:r>
              <a:rPr lang="en-US" altLang="zh-CN" sz="2400" b="1" dirty="0">
                <a:solidFill>
                  <a:schemeClr val="tx1"/>
                </a:solidFill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</a:rPr>
              <a:t>于是对门徒说：“</a:t>
            </a:r>
            <a:r>
              <a:rPr lang="zh-CN" altLang="en-US" sz="2400" b="1" dirty="0">
                <a:solidFill>
                  <a:srgbClr val="FF0000"/>
                </a:solidFill>
              </a:rPr>
              <a:t>要收的庄稼多，做工的人少。</a:t>
            </a:r>
            <a:r>
              <a:rPr lang="zh-CN" altLang="en-US" sz="2400" b="1" dirty="0">
                <a:solidFill>
                  <a:schemeClr val="tx1"/>
                </a:solidFill>
              </a:rPr>
              <a:t> </a:t>
            </a:r>
            <a:r>
              <a:rPr lang="en-US" altLang="zh-CN" sz="2400" b="1" baseline="30000" dirty="0">
                <a:solidFill>
                  <a:schemeClr val="tx1"/>
                </a:solidFill>
              </a:rPr>
              <a:t>38</a:t>
            </a:r>
            <a:r>
              <a:rPr lang="en-US" altLang="zh-CN" sz="2400" b="1" dirty="0">
                <a:solidFill>
                  <a:schemeClr val="tx1"/>
                </a:solidFill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</a:rPr>
              <a:t>所以，你们当求庄稼的主打发工人出去收他的庄稼。”</a:t>
            </a:r>
            <a:r>
              <a:rPr lang="en-US" altLang="zh-CN" sz="2400" b="1" dirty="0">
                <a:solidFill>
                  <a:schemeClr val="tx1"/>
                </a:solidFill>
              </a:rPr>
              <a:t>【</a:t>
            </a:r>
            <a:r>
              <a:rPr lang="zh-CN" altLang="en-US" sz="2400" b="1" dirty="0">
                <a:solidFill>
                  <a:schemeClr val="tx1"/>
                </a:solidFill>
              </a:rPr>
              <a:t>马太福音‬</a:t>
            </a:r>
            <a:r>
              <a:rPr lang="en-US" altLang="zh-CN" sz="2400" b="1" dirty="0">
                <a:solidFill>
                  <a:schemeClr val="tx1"/>
                </a:solidFill>
              </a:rPr>
              <a:t>9:36-38】</a:t>
            </a:r>
          </a:p>
        </p:txBody>
      </p:sp>
      <p:pic>
        <p:nvPicPr>
          <p:cNvPr id="5" name="Picture 4" descr="A field of wheat with blue sky&#10;&#10;Description automatically generated">
            <a:extLst>
              <a:ext uri="{FF2B5EF4-FFF2-40B4-BE49-F238E27FC236}">
                <a16:creationId xmlns:a16="http://schemas.microsoft.com/office/drawing/2014/main" id="{64113A39-6807-439E-9B31-EC6AEB709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1" r="19568"/>
          <a:stretch/>
        </p:blipFill>
        <p:spPr>
          <a:xfrm>
            <a:off x="8111613" y="-43841"/>
            <a:ext cx="4078864" cy="690184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7347DB3-0B3D-4C8E-9A5E-CA3374A1B31B}"/>
              </a:ext>
            </a:extLst>
          </p:cNvPr>
          <p:cNvSpPr/>
          <p:nvPr/>
        </p:nvSpPr>
        <p:spPr>
          <a:xfrm>
            <a:off x="475271" y="3799764"/>
            <a:ext cx="7636341" cy="3205046"/>
          </a:xfrm>
          <a:custGeom>
            <a:avLst/>
            <a:gdLst>
              <a:gd name="connsiteX0" fmla="*/ 0 w 8128000"/>
              <a:gd name="connsiteY0" fmla="*/ 165447 h 1654467"/>
              <a:gd name="connsiteX1" fmla="*/ 165447 w 8128000"/>
              <a:gd name="connsiteY1" fmla="*/ 0 h 1654467"/>
              <a:gd name="connsiteX2" fmla="*/ 7962553 w 8128000"/>
              <a:gd name="connsiteY2" fmla="*/ 0 h 1654467"/>
              <a:gd name="connsiteX3" fmla="*/ 8128000 w 8128000"/>
              <a:gd name="connsiteY3" fmla="*/ 165447 h 1654467"/>
              <a:gd name="connsiteX4" fmla="*/ 8128000 w 8128000"/>
              <a:gd name="connsiteY4" fmla="*/ 1489020 h 1654467"/>
              <a:gd name="connsiteX5" fmla="*/ 7962553 w 8128000"/>
              <a:gd name="connsiteY5" fmla="*/ 1654467 h 1654467"/>
              <a:gd name="connsiteX6" fmla="*/ 165447 w 8128000"/>
              <a:gd name="connsiteY6" fmla="*/ 1654467 h 1654467"/>
              <a:gd name="connsiteX7" fmla="*/ 0 w 8128000"/>
              <a:gd name="connsiteY7" fmla="*/ 1489020 h 1654467"/>
              <a:gd name="connsiteX8" fmla="*/ 0 w 8128000"/>
              <a:gd name="connsiteY8" fmla="*/ 165447 h 1654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8000" h="1654467">
                <a:moveTo>
                  <a:pt x="0" y="165447"/>
                </a:moveTo>
                <a:cubicBezTo>
                  <a:pt x="0" y="74073"/>
                  <a:pt x="74073" y="0"/>
                  <a:pt x="165447" y="0"/>
                </a:cubicBezTo>
                <a:lnTo>
                  <a:pt x="7962553" y="0"/>
                </a:lnTo>
                <a:cubicBezTo>
                  <a:pt x="8053927" y="0"/>
                  <a:pt x="8128000" y="74073"/>
                  <a:pt x="8128000" y="165447"/>
                </a:cubicBezTo>
                <a:lnTo>
                  <a:pt x="8128000" y="1489020"/>
                </a:lnTo>
                <a:cubicBezTo>
                  <a:pt x="8128000" y="1580394"/>
                  <a:pt x="8053927" y="1654467"/>
                  <a:pt x="7962553" y="1654467"/>
                </a:cubicBezTo>
                <a:lnTo>
                  <a:pt x="165447" y="1654467"/>
                </a:lnTo>
                <a:cubicBezTo>
                  <a:pt x="74073" y="1654467"/>
                  <a:pt x="0" y="1580394"/>
                  <a:pt x="0" y="1489020"/>
                </a:cubicBezTo>
                <a:lnTo>
                  <a:pt x="0" y="16544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6000" tIns="108000" rIns="216000" bIns="108000" numCol="1" spcCol="1270" anchor="ctr" anchorCtr="0">
            <a:noAutofit/>
          </a:bodyPr>
          <a:lstStyle/>
          <a:p>
            <a:pPr defTabSz="1066800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baseline="30000" dirty="0">
                <a:solidFill>
                  <a:schemeClr val="tx1"/>
                </a:solidFill>
              </a:rPr>
              <a:t>18</a:t>
            </a:r>
            <a:r>
              <a:rPr lang="en-US" altLang="zh-CN" sz="2400" b="1" dirty="0">
                <a:solidFill>
                  <a:schemeClr val="tx1"/>
                </a:solidFill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</a:rPr>
              <a:t>耶稣进前来，对他们说：“天上地下所有的权柄都赐给我了。 </a:t>
            </a:r>
            <a:r>
              <a:rPr lang="en-US" altLang="zh-CN" sz="2400" b="1" baseline="30000" dirty="0">
                <a:solidFill>
                  <a:schemeClr val="tx1"/>
                </a:solidFill>
              </a:rPr>
              <a:t>19</a:t>
            </a:r>
            <a:r>
              <a:rPr lang="en-US" altLang="zh-CN" sz="2400" b="1" dirty="0">
                <a:solidFill>
                  <a:schemeClr val="tx1"/>
                </a:solidFill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</a:rPr>
              <a:t>所以，你们要</a:t>
            </a:r>
            <a:r>
              <a:rPr lang="zh-CN" altLang="en-US" sz="2400" b="1" dirty="0">
                <a:solidFill>
                  <a:srgbClr val="FF0000"/>
                </a:solidFill>
              </a:rPr>
              <a:t>去，使万民作我的门徒</a:t>
            </a:r>
            <a:r>
              <a:rPr lang="zh-CN" altLang="en-US" sz="2400" b="1" dirty="0">
                <a:solidFill>
                  <a:schemeClr val="tx1"/>
                </a:solidFill>
              </a:rPr>
              <a:t>，奉父、子、圣灵的名给他们施洗。 </a:t>
            </a:r>
            <a:r>
              <a:rPr lang="en-US" altLang="zh-CN" sz="2400" b="1" baseline="30000" dirty="0">
                <a:solidFill>
                  <a:schemeClr val="tx1"/>
                </a:solidFill>
              </a:rPr>
              <a:t>20</a:t>
            </a:r>
            <a:r>
              <a:rPr lang="en-US" altLang="zh-CN" sz="2400" b="1" dirty="0">
                <a:solidFill>
                  <a:schemeClr val="tx1"/>
                </a:solidFill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</a:rPr>
              <a:t>凡我所吩咐你们的，都教训他们遵守，我就常与你们同在，直到世界的末了。”   </a:t>
            </a:r>
            <a:r>
              <a:rPr lang="en-US" altLang="zh-CN" sz="2400" b="1" dirty="0">
                <a:solidFill>
                  <a:schemeClr val="tx1"/>
                </a:solidFill>
              </a:rPr>
              <a:t>【‪</a:t>
            </a:r>
            <a:r>
              <a:rPr lang="zh-CN" altLang="en-US" sz="2400" b="1" dirty="0">
                <a:solidFill>
                  <a:schemeClr val="tx1"/>
                </a:solidFill>
              </a:rPr>
              <a:t>马太福音‬</a:t>
            </a:r>
            <a:r>
              <a:rPr lang="en-US" altLang="zh-CN" sz="2400" b="1" dirty="0">
                <a:solidFill>
                  <a:schemeClr val="tx1"/>
                </a:solidFill>
              </a:rPr>
              <a:t>28:18-20】</a:t>
            </a:r>
          </a:p>
        </p:txBody>
      </p:sp>
    </p:spTree>
    <p:extLst>
      <p:ext uri="{BB962C8B-B14F-4D97-AF65-F5344CB8AC3E}">
        <p14:creationId xmlns:p14="http://schemas.microsoft.com/office/powerpoint/2010/main" val="17883865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为什么要用男人是勇士带门徒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8BFF1FD-9CDE-4BE5-AE33-80ED763E3B58}"/>
              </a:ext>
            </a:extLst>
          </p:cNvPr>
          <p:cNvSpPr/>
          <p:nvPr/>
        </p:nvSpPr>
        <p:spPr>
          <a:xfrm>
            <a:off x="660401" y="1621972"/>
            <a:ext cx="8665495" cy="2278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男人是关键</a:t>
            </a:r>
            <a:endParaRPr lang="en-US" altLang="zh-CN" sz="2800" b="1" dirty="0">
              <a:latin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男人是勇士是领导力门训课程</a:t>
            </a:r>
            <a:endParaRPr lang="en-US" altLang="zh-CN" sz="2800" b="1" dirty="0">
              <a:latin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男人是勇士能够实现高效属灵倍增</a:t>
            </a:r>
            <a:endParaRPr lang="en-US" altLang="zh-CN" sz="2800" b="1" dirty="0">
              <a:latin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男人是勇士课程的匠心设计，学完就可以带</a:t>
            </a:r>
            <a:endParaRPr lang="en-US" altLang="zh-CN" sz="28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30701117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为什么要带男人是勇士</a:t>
            </a:r>
            <a:endParaRPr lang="zh-CN" altLang="en-US" sz="4000" b="1" dirty="0">
              <a:solidFill>
                <a:schemeClr val="accent6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8BFF1FD-9CDE-4BE5-AE33-80ED763E3B58}"/>
              </a:ext>
            </a:extLst>
          </p:cNvPr>
          <p:cNvSpPr/>
          <p:nvPr/>
        </p:nvSpPr>
        <p:spPr>
          <a:xfrm>
            <a:off x="660401" y="1621972"/>
            <a:ext cx="8997165" cy="2634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只有教导他人，属灵的真理才会扎根</a:t>
            </a:r>
            <a:endParaRPr lang="en-US" altLang="zh-CN" sz="2800" b="1" dirty="0">
              <a:latin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/>
              <a:t>带的过程收获比学的时候还多</a:t>
            </a:r>
            <a:endParaRPr lang="en-US" altLang="zh-CN" sz="28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/>
              <a:t>你们白白地得来，也要白白地舍去</a:t>
            </a:r>
            <a:r>
              <a:rPr lang="en-US" altLang="zh-CN" sz="2800" b="1" dirty="0"/>
              <a:t>【</a:t>
            </a:r>
            <a:r>
              <a:rPr lang="zh-CN" altLang="en-US" sz="2800" b="1" dirty="0"/>
              <a:t>马太福音</a:t>
            </a:r>
            <a:r>
              <a:rPr lang="en-US" altLang="zh-CN" sz="2800" b="1" dirty="0"/>
              <a:t>10:8】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/>
              <a:t>成为领袖，建造更多男人，让教会成长</a:t>
            </a:r>
            <a:endParaRPr lang="en-US" altLang="zh-CN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/>
              <a:t>实现属灵倍增，践行大使命</a:t>
            </a:r>
            <a:endParaRPr lang="en-US" altLang="zh-CN" sz="2800" b="1" dirty="0"/>
          </a:p>
        </p:txBody>
      </p:sp>
    </p:spTree>
    <p:extLst>
      <p:ext uri="{BB962C8B-B14F-4D97-AF65-F5344CB8AC3E}">
        <p14:creationId xmlns:p14="http://schemas.microsoft.com/office/powerpoint/2010/main" val="1814260640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C08E43-C945-4537-B11E-95CAF861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如何开始带小组</a:t>
            </a:r>
            <a:endParaRPr lang="zh-CN" altLang="en-US" dirty="0"/>
          </a:p>
        </p:txBody>
      </p:sp>
      <p:sp>
        <p:nvSpPr>
          <p:cNvPr id="3" name="流程图: 决策 2">
            <a:extLst>
              <a:ext uri="{FF2B5EF4-FFF2-40B4-BE49-F238E27FC236}">
                <a16:creationId xmlns:a16="http://schemas.microsoft.com/office/drawing/2014/main" id="{A68BB5F9-C96C-4BD7-B545-F3AC607ECA3E}"/>
              </a:ext>
            </a:extLst>
          </p:cNvPr>
          <p:cNvSpPr/>
          <p:nvPr/>
        </p:nvSpPr>
        <p:spPr>
          <a:xfrm>
            <a:off x="334296" y="2000250"/>
            <a:ext cx="2444187" cy="1271425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教会有开展男人是勇士吗</a:t>
            </a:r>
          </a:p>
        </p:txBody>
      </p:sp>
      <p:sp>
        <p:nvSpPr>
          <p:cNvPr id="5" name="流程图: 过程 4">
            <a:extLst>
              <a:ext uri="{FF2B5EF4-FFF2-40B4-BE49-F238E27FC236}">
                <a16:creationId xmlns:a16="http://schemas.microsoft.com/office/drawing/2014/main" id="{8412AEAE-05C8-474B-85B8-15CE37882016}"/>
              </a:ext>
            </a:extLst>
          </p:cNvPr>
          <p:cNvSpPr/>
          <p:nvPr/>
        </p:nvSpPr>
        <p:spPr>
          <a:xfrm>
            <a:off x="3669889" y="2203621"/>
            <a:ext cx="1835329" cy="8554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找牧师报名</a:t>
            </a:r>
            <a:endParaRPr lang="en-US" altLang="zh-CN" dirty="0"/>
          </a:p>
          <a:p>
            <a:pPr algn="ctr"/>
            <a:r>
              <a:rPr lang="zh-CN" altLang="en-US" dirty="0"/>
              <a:t>带小组</a:t>
            </a:r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60ACB3D4-AD82-4348-BB81-214EAEE1AC74}"/>
              </a:ext>
            </a:extLst>
          </p:cNvPr>
          <p:cNvSpPr/>
          <p:nvPr/>
        </p:nvSpPr>
        <p:spPr>
          <a:xfrm rot="5400000">
            <a:off x="1041466" y="3610666"/>
            <a:ext cx="1119727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没有</a:t>
            </a:r>
          </a:p>
        </p:txBody>
      </p:sp>
      <p:sp>
        <p:nvSpPr>
          <p:cNvPr id="7" name="流程图: 过程 6">
            <a:extLst>
              <a:ext uri="{FF2B5EF4-FFF2-40B4-BE49-F238E27FC236}">
                <a16:creationId xmlns:a16="http://schemas.microsoft.com/office/drawing/2014/main" id="{F662F208-23D5-413E-8D6E-8CE084634A9B}"/>
              </a:ext>
            </a:extLst>
          </p:cNvPr>
          <p:cNvSpPr/>
          <p:nvPr/>
        </p:nvSpPr>
        <p:spPr>
          <a:xfrm>
            <a:off x="9372421" y="4276830"/>
            <a:ext cx="1835329" cy="90678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带结业的勇士</a:t>
            </a:r>
            <a:endParaRPr lang="en-US" altLang="zh-CN" dirty="0"/>
          </a:p>
          <a:p>
            <a:pPr algn="ctr"/>
            <a:r>
              <a:rPr lang="zh-CN" altLang="en-US" dirty="0"/>
              <a:t>带小组</a:t>
            </a: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DD6913C9-43F5-4FF7-A611-DE11D5EC5A9D}"/>
              </a:ext>
            </a:extLst>
          </p:cNvPr>
          <p:cNvSpPr/>
          <p:nvPr/>
        </p:nvSpPr>
        <p:spPr>
          <a:xfrm rot="16200000">
            <a:off x="3927128" y="3383132"/>
            <a:ext cx="1135035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同意</a:t>
            </a:r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C8F01742-CCC5-45A0-A565-579100EF8958}"/>
              </a:ext>
            </a:extLst>
          </p:cNvPr>
          <p:cNvSpPr/>
          <p:nvPr/>
        </p:nvSpPr>
        <p:spPr>
          <a:xfrm rot="16200000">
            <a:off x="6768905" y="3431183"/>
            <a:ext cx="1326059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流程图: 过程 12">
            <a:extLst>
              <a:ext uri="{FF2B5EF4-FFF2-40B4-BE49-F238E27FC236}">
                <a16:creationId xmlns:a16="http://schemas.microsoft.com/office/drawing/2014/main" id="{D3965716-6FD3-4175-B1BB-AAF1AEA93419}"/>
              </a:ext>
            </a:extLst>
          </p:cNvPr>
          <p:cNvSpPr/>
          <p:nvPr/>
        </p:nvSpPr>
        <p:spPr>
          <a:xfrm>
            <a:off x="6374645" y="2148624"/>
            <a:ext cx="1835329" cy="8554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带小组</a:t>
            </a:r>
          </a:p>
        </p:txBody>
      </p:sp>
      <p:sp>
        <p:nvSpPr>
          <p:cNvPr id="15" name="流程图: 过程 14">
            <a:extLst>
              <a:ext uri="{FF2B5EF4-FFF2-40B4-BE49-F238E27FC236}">
                <a16:creationId xmlns:a16="http://schemas.microsoft.com/office/drawing/2014/main" id="{0A2213F3-511F-4FE5-9B8C-BC947D3F33CB}"/>
              </a:ext>
            </a:extLst>
          </p:cNvPr>
          <p:cNvSpPr/>
          <p:nvPr/>
        </p:nvSpPr>
        <p:spPr>
          <a:xfrm>
            <a:off x="6848938" y="4328213"/>
            <a:ext cx="2065981" cy="8554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（与其他勇士一起）</a:t>
            </a:r>
          </a:p>
          <a:p>
            <a:pPr algn="ctr"/>
            <a:r>
              <a:rPr lang="zh-CN" altLang="en-US" dirty="0"/>
              <a:t>找弟兄</a:t>
            </a:r>
            <a:endParaRPr lang="en-US" altLang="zh-CN" dirty="0"/>
          </a:p>
          <a:p>
            <a:pPr algn="ctr"/>
            <a:r>
              <a:rPr lang="zh-CN" altLang="en-US" dirty="0"/>
              <a:t>建小组</a:t>
            </a:r>
            <a:endParaRPr lang="en-US" altLang="zh-CN" dirty="0"/>
          </a:p>
        </p:txBody>
      </p:sp>
      <p:sp>
        <p:nvSpPr>
          <p:cNvPr id="17" name="流程图: 过程 16">
            <a:extLst>
              <a:ext uri="{FF2B5EF4-FFF2-40B4-BE49-F238E27FC236}">
                <a16:creationId xmlns:a16="http://schemas.microsoft.com/office/drawing/2014/main" id="{0F77DDC3-BBF3-410C-8A74-FD0BABCEC838}"/>
              </a:ext>
            </a:extLst>
          </p:cNvPr>
          <p:cNvSpPr/>
          <p:nvPr/>
        </p:nvSpPr>
        <p:spPr>
          <a:xfrm>
            <a:off x="9305039" y="2146750"/>
            <a:ext cx="1835329" cy="8554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小组结业</a:t>
            </a: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83FA4F3F-F524-4074-A585-C1C03D45D8C2}"/>
              </a:ext>
            </a:extLst>
          </p:cNvPr>
          <p:cNvSpPr/>
          <p:nvPr/>
        </p:nvSpPr>
        <p:spPr>
          <a:xfrm>
            <a:off x="8225039" y="2351693"/>
            <a:ext cx="1080000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DA3F417A-11C1-4221-876F-1CF30669B325}"/>
              </a:ext>
            </a:extLst>
          </p:cNvPr>
          <p:cNvSpPr/>
          <p:nvPr/>
        </p:nvSpPr>
        <p:spPr>
          <a:xfrm rot="5400000">
            <a:off x="9485333" y="3405493"/>
            <a:ext cx="1274674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流程图: 过程 19">
            <a:extLst>
              <a:ext uri="{FF2B5EF4-FFF2-40B4-BE49-F238E27FC236}">
                <a16:creationId xmlns:a16="http://schemas.microsoft.com/office/drawing/2014/main" id="{073C27C2-FE5A-4E85-AA3A-AF9BB1D99666}"/>
              </a:ext>
            </a:extLst>
          </p:cNvPr>
          <p:cNvSpPr/>
          <p:nvPr/>
        </p:nvSpPr>
        <p:spPr>
          <a:xfrm>
            <a:off x="660402" y="4404529"/>
            <a:ext cx="1835329" cy="8554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（与带领者一起）</a:t>
            </a:r>
          </a:p>
          <a:p>
            <a:pPr algn="ctr"/>
            <a:r>
              <a:rPr lang="zh-CN" altLang="en-US" dirty="0"/>
              <a:t>给牧师介绍</a:t>
            </a:r>
            <a:endParaRPr lang="en-US" altLang="zh-CN" dirty="0"/>
          </a:p>
          <a:p>
            <a:pPr algn="ctr"/>
            <a:r>
              <a:rPr lang="zh-CN" altLang="en-US" dirty="0"/>
              <a:t>男人是勇士</a:t>
            </a:r>
            <a:endParaRPr lang="en-US" altLang="zh-CN" dirty="0"/>
          </a:p>
        </p:txBody>
      </p:sp>
      <p:sp>
        <p:nvSpPr>
          <p:cNvPr id="21" name="箭头: 右 20">
            <a:extLst>
              <a:ext uri="{FF2B5EF4-FFF2-40B4-BE49-F238E27FC236}">
                <a16:creationId xmlns:a16="http://schemas.microsoft.com/office/drawing/2014/main" id="{0097707B-1645-4640-9B2E-71F54C088CFD}"/>
              </a:ext>
            </a:extLst>
          </p:cNvPr>
          <p:cNvSpPr/>
          <p:nvPr/>
        </p:nvSpPr>
        <p:spPr>
          <a:xfrm>
            <a:off x="2502832" y="4589045"/>
            <a:ext cx="873341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C0FF614D-4E56-491A-8307-FAB300D5925F}"/>
              </a:ext>
            </a:extLst>
          </p:cNvPr>
          <p:cNvSpPr/>
          <p:nvPr/>
        </p:nvSpPr>
        <p:spPr>
          <a:xfrm>
            <a:off x="2781483" y="2384494"/>
            <a:ext cx="873341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有</a:t>
            </a:r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CAE7F193-DB16-4305-B865-6897F0F667C9}"/>
              </a:ext>
            </a:extLst>
          </p:cNvPr>
          <p:cNvSpPr/>
          <p:nvPr/>
        </p:nvSpPr>
        <p:spPr>
          <a:xfrm>
            <a:off x="5501304" y="2351693"/>
            <a:ext cx="873341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流程图: 决策 23">
            <a:extLst>
              <a:ext uri="{FF2B5EF4-FFF2-40B4-BE49-F238E27FC236}">
                <a16:creationId xmlns:a16="http://schemas.microsoft.com/office/drawing/2014/main" id="{2035BEA0-C99B-48C6-BFC2-9AD3CB368901}"/>
              </a:ext>
            </a:extLst>
          </p:cNvPr>
          <p:cNvSpPr/>
          <p:nvPr/>
        </p:nvSpPr>
        <p:spPr>
          <a:xfrm>
            <a:off x="3305450" y="4169332"/>
            <a:ext cx="2444187" cy="1271425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教会同意开展男人是勇士吗</a:t>
            </a:r>
          </a:p>
        </p:txBody>
      </p:sp>
      <p:sp>
        <p:nvSpPr>
          <p:cNvPr id="25" name="箭头: 右 24">
            <a:extLst>
              <a:ext uri="{FF2B5EF4-FFF2-40B4-BE49-F238E27FC236}">
                <a16:creationId xmlns:a16="http://schemas.microsoft.com/office/drawing/2014/main" id="{B99E6C51-4EC9-4EFB-B94C-EB268C3757BE}"/>
              </a:ext>
            </a:extLst>
          </p:cNvPr>
          <p:cNvSpPr/>
          <p:nvPr/>
        </p:nvSpPr>
        <p:spPr>
          <a:xfrm>
            <a:off x="5770468" y="4571044"/>
            <a:ext cx="1078470" cy="46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不同意</a:t>
            </a:r>
          </a:p>
        </p:txBody>
      </p:sp>
    </p:spTree>
    <p:extLst>
      <p:ext uri="{BB962C8B-B14F-4D97-AF65-F5344CB8AC3E}">
        <p14:creationId xmlns:p14="http://schemas.microsoft.com/office/powerpoint/2010/main" val="190173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iŝḷïde">
            <a:extLst>
              <a:ext uri="{FF2B5EF4-FFF2-40B4-BE49-F238E27FC236}">
                <a16:creationId xmlns:a16="http://schemas.microsoft.com/office/drawing/2014/main" id="{D9CB0269-E638-4D97-9970-A07F4246427B}"/>
              </a:ext>
            </a:extLst>
          </p:cNvPr>
          <p:cNvGrpSpPr/>
          <p:nvPr/>
        </p:nvGrpSpPr>
        <p:grpSpPr>
          <a:xfrm>
            <a:off x="4326979" y="2728943"/>
            <a:ext cx="3538043" cy="1736013"/>
            <a:chOff x="4320627" y="2565400"/>
            <a:chExt cx="3538043" cy="1736013"/>
          </a:xfrm>
        </p:grpSpPr>
        <p:sp>
          <p:nvSpPr>
            <p:cNvPr id="20" name="iṥlíḓé">
              <a:extLst>
                <a:ext uri="{FF2B5EF4-FFF2-40B4-BE49-F238E27FC236}">
                  <a16:creationId xmlns:a16="http://schemas.microsoft.com/office/drawing/2014/main" id="{BC336295-A2F8-40B1-A2BF-CBE82EAB1050}"/>
                </a:ext>
              </a:extLst>
            </p:cNvPr>
            <p:cNvSpPr/>
            <p:nvPr/>
          </p:nvSpPr>
          <p:spPr>
            <a:xfrm>
              <a:off x="4320627" y="2565400"/>
              <a:ext cx="3538043" cy="1736013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îṡḻïḍe">
              <a:extLst>
                <a:ext uri="{FF2B5EF4-FFF2-40B4-BE49-F238E27FC236}">
                  <a16:creationId xmlns:a16="http://schemas.microsoft.com/office/drawing/2014/main" id="{990D8E90-F34F-4D21-8341-AB36F44B7129}"/>
                </a:ext>
              </a:extLst>
            </p:cNvPr>
            <p:cNvSpPr txBox="1"/>
            <p:nvPr/>
          </p:nvSpPr>
          <p:spPr>
            <a:xfrm>
              <a:off x="4619975" y="3154164"/>
              <a:ext cx="30059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认真</a:t>
              </a:r>
              <a:endPara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认真学，认真行，认真传</a:t>
              </a:r>
            </a:p>
          </p:txBody>
        </p:sp>
      </p:grpSp>
      <p:sp>
        <p:nvSpPr>
          <p:cNvPr id="6" name="íṩ1ídè">
            <a:extLst>
              <a:ext uri="{FF2B5EF4-FFF2-40B4-BE49-F238E27FC236}">
                <a16:creationId xmlns:a16="http://schemas.microsoft.com/office/drawing/2014/main" id="{E0DF7BD8-9F00-4476-98D8-133DE120D4D1}"/>
              </a:ext>
            </a:extLst>
          </p:cNvPr>
          <p:cNvSpPr/>
          <p:nvPr/>
        </p:nvSpPr>
        <p:spPr>
          <a:xfrm>
            <a:off x="660402" y="2728944"/>
            <a:ext cx="3538043" cy="173601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灵修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每课分享灵修笔记</a:t>
            </a:r>
          </a:p>
        </p:txBody>
      </p:sp>
      <p:sp>
        <p:nvSpPr>
          <p:cNvPr id="7" name="iṥ1ide">
            <a:extLst>
              <a:ext uri="{FF2B5EF4-FFF2-40B4-BE49-F238E27FC236}">
                <a16:creationId xmlns:a16="http://schemas.microsoft.com/office/drawing/2014/main" id="{26F53F3B-A9BD-4843-947D-93A19424F589}"/>
              </a:ext>
            </a:extLst>
          </p:cNvPr>
          <p:cNvSpPr/>
          <p:nvPr/>
        </p:nvSpPr>
        <p:spPr>
          <a:xfrm>
            <a:off x="7980859" y="2728944"/>
            <a:ext cx="3538043" cy="173601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检查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每课检查上周任务，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并跟踪督促落后的弟兄</a:t>
            </a:r>
          </a:p>
        </p:txBody>
      </p:sp>
      <p:sp>
        <p:nvSpPr>
          <p:cNvPr id="8" name="íŝlïḍè">
            <a:extLst>
              <a:ext uri="{FF2B5EF4-FFF2-40B4-BE49-F238E27FC236}">
                <a16:creationId xmlns:a16="http://schemas.microsoft.com/office/drawing/2014/main" id="{51EF3C9C-1AAC-4E3B-ACB7-E0E187B6834D}"/>
              </a:ext>
            </a:extLst>
          </p:cNvPr>
          <p:cNvSpPr/>
          <p:nvPr/>
        </p:nvSpPr>
        <p:spPr>
          <a:xfrm>
            <a:off x="660402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补课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及时补课</a:t>
            </a:r>
            <a:endParaRPr lang="en-US" altLang="zh-CN" sz="1600" dirty="0">
              <a:solidFill>
                <a:schemeClr val="lt1"/>
              </a:solidFill>
            </a:endParaRPr>
          </a:p>
        </p:txBody>
      </p:sp>
      <p:sp>
        <p:nvSpPr>
          <p:cNvPr id="9" name="îṩḻïďê">
            <a:extLst>
              <a:ext uri="{FF2B5EF4-FFF2-40B4-BE49-F238E27FC236}">
                <a16:creationId xmlns:a16="http://schemas.microsoft.com/office/drawing/2014/main" id="{3EF5BF95-6A89-4B34-B960-02C7E3211936}"/>
              </a:ext>
            </a:extLst>
          </p:cNvPr>
          <p:cNvSpPr/>
          <p:nvPr/>
        </p:nvSpPr>
        <p:spPr>
          <a:xfrm>
            <a:off x="340534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守密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保守小组秘密</a:t>
            </a:r>
          </a:p>
        </p:txBody>
      </p:sp>
      <p:sp>
        <p:nvSpPr>
          <p:cNvPr id="10" name="ïṣḷiďê">
            <a:extLst>
              <a:ext uri="{FF2B5EF4-FFF2-40B4-BE49-F238E27FC236}">
                <a16:creationId xmlns:a16="http://schemas.microsoft.com/office/drawing/2014/main" id="{6E16FC55-0507-4C59-93E2-31940F8E66EC}"/>
              </a:ext>
            </a:extLst>
          </p:cNvPr>
          <p:cNvSpPr/>
          <p:nvPr/>
        </p:nvSpPr>
        <p:spPr>
          <a:xfrm>
            <a:off x="615028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斗牛犬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勇做斗牛犬</a:t>
            </a:r>
            <a:endParaRPr lang="en-US" altLang="zh-CN" sz="1600" dirty="0"/>
          </a:p>
        </p:txBody>
      </p:sp>
      <p:sp>
        <p:nvSpPr>
          <p:cNvPr id="11" name="íšlïďe">
            <a:extLst>
              <a:ext uri="{FF2B5EF4-FFF2-40B4-BE49-F238E27FC236}">
                <a16:creationId xmlns:a16="http://schemas.microsoft.com/office/drawing/2014/main" id="{6BB80B64-DE6A-4546-8DD4-CFCFD4EDF6C1}"/>
              </a:ext>
            </a:extLst>
          </p:cNvPr>
          <p:cNvSpPr/>
          <p:nvPr/>
        </p:nvSpPr>
        <p:spPr>
          <a:xfrm>
            <a:off x="8895223" y="4591957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祷告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常常为事工、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为小组、为弟兄祷告</a:t>
            </a:r>
            <a:endParaRPr lang="zh-CN" altLang="en-US" sz="1600" dirty="0">
              <a:solidFill>
                <a:schemeClr val="lt1"/>
              </a:solidFill>
            </a:endParaRPr>
          </a:p>
        </p:txBody>
      </p:sp>
      <p:sp>
        <p:nvSpPr>
          <p:cNvPr id="12" name="íšḷíḓè">
            <a:extLst>
              <a:ext uri="{FF2B5EF4-FFF2-40B4-BE49-F238E27FC236}">
                <a16:creationId xmlns:a16="http://schemas.microsoft.com/office/drawing/2014/main" id="{8332C436-1080-4EEC-9D53-941B6EB7655C}"/>
              </a:ext>
            </a:extLst>
          </p:cNvPr>
          <p:cNvSpPr/>
          <p:nvPr/>
        </p:nvSpPr>
        <p:spPr>
          <a:xfrm>
            <a:off x="660403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/>
              <a:t>摆上</a:t>
            </a:r>
            <a:endParaRPr lang="en-US" altLang="zh-CN" sz="1600" dirty="0"/>
          </a:p>
          <a:p>
            <a:pPr algn="ctr">
              <a:lnSpc>
                <a:spcPct val="130000"/>
              </a:lnSpc>
            </a:pPr>
            <a:r>
              <a:rPr lang="zh-CN" altLang="en-US" sz="1600" dirty="0"/>
              <a:t>带领者和组员全心摆上</a:t>
            </a:r>
          </a:p>
        </p:txBody>
      </p:sp>
      <p:sp>
        <p:nvSpPr>
          <p:cNvPr id="13" name="iṡļîḋe">
            <a:extLst>
              <a:ext uri="{FF2B5EF4-FFF2-40B4-BE49-F238E27FC236}">
                <a16:creationId xmlns:a16="http://schemas.microsoft.com/office/drawing/2014/main" id="{0C5D6DDA-6F77-4F85-8199-B418DB0D361C}"/>
              </a:ext>
            </a:extLst>
          </p:cNvPr>
          <p:cNvSpPr/>
          <p:nvPr/>
        </p:nvSpPr>
        <p:spPr>
          <a:xfrm>
            <a:off x="340534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准时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按计划每周准时上课</a:t>
            </a:r>
          </a:p>
        </p:txBody>
      </p:sp>
      <p:sp>
        <p:nvSpPr>
          <p:cNvPr id="14" name="iṡlîḓè">
            <a:extLst>
              <a:ext uri="{FF2B5EF4-FFF2-40B4-BE49-F238E27FC236}">
                <a16:creationId xmlns:a16="http://schemas.microsoft.com/office/drawing/2014/main" id="{C6B4CBEA-0A0C-43F8-85C2-D1F1FF0C01F7}"/>
              </a:ext>
            </a:extLst>
          </p:cNvPr>
          <p:cNvSpPr/>
          <p:nvPr/>
        </p:nvSpPr>
        <p:spPr>
          <a:xfrm>
            <a:off x="615028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预习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预习每一课并积极分享</a:t>
            </a:r>
          </a:p>
        </p:txBody>
      </p:sp>
      <p:sp>
        <p:nvSpPr>
          <p:cNvPr id="15" name="iṧlïḍé">
            <a:extLst>
              <a:ext uri="{FF2B5EF4-FFF2-40B4-BE49-F238E27FC236}">
                <a16:creationId xmlns:a16="http://schemas.microsoft.com/office/drawing/2014/main" id="{39CB628C-412F-4C9E-913D-6D473D1D506E}"/>
              </a:ext>
            </a:extLst>
          </p:cNvPr>
          <p:cNvSpPr/>
          <p:nvPr/>
        </p:nvSpPr>
        <p:spPr>
          <a:xfrm>
            <a:off x="8895224" y="1293844"/>
            <a:ext cx="2623678" cy="13081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背诵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每天背经打卡</a:t>
            </a:r>
            <a:endParaRPr lang="en-US" altLang="zh-CN" sz="1600" dirty="0">
              <a:solidFill>
                <a:schemeClr val="lt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lt1"/>
                </a:solidFill>
              </a:rPr>
              <a:t>每课复习背诵经文</a:t>
            </a:r>
          </a:p>
        </p:txBody>
      </p:sp>
      <p:grpSp>
        <p:nvGrpSpPr>
          <p:cNvPr id="16" name="iŝḷïde">
            <a:extLst>
              <a:ext uri="{FF2B5EF4-FFF2-40B4-BE49-F238E27FC236}">
                <a16:creationId xmlns:a16="http://schemas.microsoft.com/office/drawing/2014/main" id="{0092FC86-EBD4-4926-A287-FB1C046BFDBD}"/>
              </a:ext>
            </a:extLst>
          </p:cNvPr>
          <p:cNvGrpSpPr/>
          <p:nvPr/>
        </p:nvGrpSpPr>
        <p:grpSpPr>
          <a:xfrm>
            <a:off x="4320630" y="2728944"/>
            <a:ext cx="3538043" cy="1736013"/>
            <a:chOff x="4320627" y="2565400"/>
            <a:chExt cx="3538043" cy="1736013"/>
          </a:xfrm>
        </p:grpSpPr>
        <p:sp>
          <p:nvSpPr>
            <p:cNvPr id="17" name="iṥlíḓé">
              <a:extLst>
                <a:ext uri="{FF2B5EF4-FFF2-40B4-BE49-F238E27FC236}">
                  <a16:creationId xmlns:a16="http://schemas.microsoft.com/office/drawing/2014/main" id="{46025728-9C9F-430C-8334-8C1BF3A1E0E0}"/>
                </a:ext>
              </a:extLst>
            </p:cNvPr>
            <p:cNvSpPr/>
            <p:nvPr/>
          </p:nvSpPr>
          <p:spPr>
            <a:xfrm>
              <a:off x="4320627" y="2565400"/>
              <a:ext cx="3538043" cy="1736013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îṡḻïḍe">
              <a:extLst>
                <a:ext uri="{FF2B5EF4-FFF2-40B4-BE49-F238E27FC236}">
                  <a16:creationId xmlns:a16="http://schemas.microsoft.com/office/drawing/2014/main" id="{3A972E80-C75E-45CF-BCCC-B2B151A76E9C}"/>
                </a:ext>
              </a:extLst>
            </p:cNvPr>
            <p:cNvSpPr txBox="1"/>
            <p:nvPr/>
          </p:nvSpPr>
          <p:spPr>
            <a:xfrm>
              <a:off x="5544987" y="323901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十大要诀</a:t>
              </a:r>
            </a:p>
          </p:txBody>
        </p:sp>
      </p:grpSp>
      <p:sp>
        <p:nvSpPr>
          <p:cNvPr id="23" name="标题 1">
            <a:extLst>
              <a:ext uri="{FF2B5EF4-FFF2-40B4-BE49-F238E27FC236}">
                <a16:creationId xmlns:a16="http://schemas.microsoft.com/office/drawing/2014/main" id="{6587AB26-F651-4BF1-885F-D863718DA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如何成功地带领男人是勇士</a:t>
            </a:r>
          </a:p>
        </p:txBody>
      </p:sp>
    </p:spTree>
    <p:extLst>
      <p:ext uri="{BB962C8B-B14F-4D97-AF65-F5344CB8AC3E}">
        <p14:creationId xmlns:p14="http://schemas.microsoft.com/office/powerpoint/2010/main" val="273834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组合 290">
            <a:extLst>
              <a:ext uri="{FF2B5EF4-FFF2-40B4-BE49-F238E27FC236}">
                <a16:creationId xmlns:a16="http://schemas.microsoft.com/office/drawing/2014/main" id="{EBCBC55E-C3C8-FC9B-6F47-3AB99A2308B2}"/>
              </a:ext>
            </a:extLst>
          </p:cNvPr>
          <p:cNvGrpSpPr/>
          <p:nvPr/>
        </p:nvGrpSpPr>
        <p:grpSpPr>
          <a:xfrm>
            <a:off x="475936" y="1899593"/>
            <a:ext cx="11208033" cy="3307726"/>
            <a:chOff x="695392" y="2767695"/>
            <a:chExt cx="11208033" cy="3307726"/>
          </a:xfrm>
        </p:grpSpPr>
        <p:grpSp>
          <p:nvGrpSpPr>
            <p:cNvPr id="139" name="组合 138">
              <a:extLst>
                <a:ext uri="{FF2B5EF4-FFF2-40B4-BE49-F238E27FC236}">
                  <a16:creationId xmlns:a16="http://schemas.microsoft.com/office/drawing/2014/main" id="{F7327F13-A1E1-1F10-0E7D-E34BFD9E9D53}"/>
                </a:ext>
              </a:extLst>
            </p:cNvPr>
            <p:cNvGrpSpPr/>
            <p:nvPr/>
          </p:nvGrpSpPr>
          <p:grpSpPr>
            <a:xfrm>
              <a:off x="695392" y="3273148"/>
              <a:ext cx="10384008" cy="2120490"/>
              <a:chOff x="701742" y="2573875"/>
              <a:chExt cx="10384008" cy="2120490"/>
            </a:xfrm>
          </p:grpSpPr>
          <p:sp>
            <p:nvSpPr>
              <p:cNvPr id="184" name="任意多边形: 形状 183">
                <a:extLst>
                  <a:ext uri="{FF2B5EF4-FFF2-40B4-BE49-F238E27FC236}">
                    <a16:creationId xmlns:a16="http://schemas.microsoft.com/office/drawing/2014/main" id="{E0B55205-7928-F40C-39D0-10E8132923DC}"/>
                  </a:ext>
                </a:extLst>
              </p:cNvPr>
              <p:cNvSpPr/>
              <p:nvPr/>
            </p:nvSpPr>
            <p:spPr bwMode="auto">
              <a:xfrm>
                <a:off x="6380843" y="2573875"/>
                <a:ext cx="1568302" cy="783580"/>
              </a:xfrm>
              <a:custGeom>
                <a:avLst/>
                <a:gdLst>
                  <a:gd name="T0" fmla="*/ 2734 w 2734"/>
                  <a:gd name="T1" fmla="*/ 1366 h 1366"/>
                  <a:gd name="T2" fmla="*/ 2726 w 2734"/>
                  <a:gd name="T3" fmla="*/ 1226 h 1366"/>
                  <a:gd name="T4" fmla="*/ 2706 w 2734"/>
                  <a:gd name="T5" fmla="*/ 1091 h 1366"/>
                  <a:gd name="T6" fmla="*/ 2672 w 2734"/>
                  <a:gd name="T7" fmla="*/ 959 h 1366"/>
                  <a:gd name="T8" fmla="*/ 2626 w 2734"/>
                  <a:gd name="T9" fmla="*/ 835 h 1366"/>
                  <a:gd name="T10" fmla="*/ 2568 w 2734"/>
                  <a:gd name="T11" fmla="*/ 715 h 1366"/>
                  <a:gd name="T12" fmla="*/ 2501 w 2734"/>
                  <a:gd name="T13" fmla="*/ 601 h 1366"/>
                  <a:gd name="T14" fmla="*/ 2423 w 2734"/>
                  <a:gd name="T15" fmla="*/ 497 h 1366"/>
                  <a:gd name="T16" fmla="*/ 2335 w 2734"/>
                  <a:gd name="T17" fmla="*/ 400 h 1366"/>
                  <a:gd name="T18" fmla="*/ 2237 w 2734"/>
                  <a:gd name="T19" fmla="*/ 312 h 1366"/>
                  <a:gd name="T20" fmla="*/ 2131 w 2734"/>
                  <a:gd name="T21" fmla="*/ 232 h 1366"/>
                  <a:gd name="T22" fmla="*/ 2019 w 2734"/>
                  <a:gd name="T23" fmla="*/ 164 h 1366"/>
                  <a:gd name="T24" fmla="*/ 1899 w 2734"/>
                  <a:gd name="T25" fmla="*/ 106 h 1366"/>
                  <a:gd name="T26" fmla="*/ 1774 w 2734"/>
                  <a:gd name="T27" fmla="*/ 60 h 1366"/>
                  <a:gd name="T28" fmla="*/ 1642 w 2734"/>
                  <a:gd name="T29" fmla="*/ 26 h 1366"/>
                  <a:gd name="T30" fmla="*/ 1508 w 2734"/>
                  <a:gd name="T31" fmla="*/ 6 h 1366"/>
                  <a:gd name="T32" fmla="*/ 1368 w 2734"/>
                  <a:gd name="T33" fmla="*/ 0 h 1366"/>
                  <a:gd name="T34" fmla="*/ 1296 w 2734"/>
                  <a:gd name="T35" fmla="*/ 0 h 1366"/>
                  <a:gd name="T36" fmla="*/ 1159 w 2734"/>
                  <a:gd name="T37" fmla="*/ 14 h 1366"/>
                  <a:gd name="T38" fmla="*/ 1025 w 2734"/>
                  <a:gd name="T39" fmla="*/ 42 h 1366"/>
                  <a:gd name="T40" fmla="*/ 897 w 2734"/>
                  <a:gd name="T41" fmla="*/ 82 h 1366"/>
                  <a:gd name="T42" fmla="*/ 775 w 2734"/>
                  <a:gd name="T43" fmla="*/ 134 h 1366"/>
                  <a:gd name="T44" fmla="*/ 659 w 2734"/>
                  <a:gd name="T45" fmla="*/ 198 h 1366"/>
                  <a:gd name="T46" fmla="*/ 550 w 2734"/>
                  <a:gd name="T47" fmla="*/ 272 h 1366"/>
                  <a:gd name="T48" fmla="*/ 448 w 2734"/>
                  <a:gd name="T49" fmla="*/ 354 h 1366"/>
                  <a:gd name="T50" fmla="*/ 356 w 2734"/>
                  <a:gd name="T51" fmla="*/ 447 h 1366"/>
                  <a:gd name="T52" fmla="*/ 272 w 2734"/>
                  <a:gd name="T53" fmla="*/ 547 h 1366"/>
                  <a:gd name="T54" fmla="*/ 198 w 2734"/>
                  <a:gd name="T55" fmla="*/ 657 h 1366"/>
                  <a:gd name="T56" fmla="*/ 136 w 2734"/>
                  <a:gd name="T57" fmla="*/ 773 h 1366"/>
                  <a:gd name="T58" fmla="*/ 84 w 2734"/>
                  <a:gd name="T59" fmla="*/ 897 h 1366"/>
                  <a:gd name="T60" fmla="*/ 44 w 2734"/>
                  <a:gd name="T61" fmla="*/ 1025 h 1366"/>
                  <a:gd name="T62" fmla="*/ 16 w 2734"/>
                  <a:gd name="T63" fmla="*/ 1159 h 1366"/>
                  <a:gd name="T64" fmla="*/ 2 w 2734"/>
                  <a:gd name="T65" fmla="*/ 1296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34" h="1366">
                    <a:moveTo>
                      <a:pt x="2734" y="1366"/>
                    </a:moveTo>
                    <a:lnTo>
                      <a:pt x="2734" y="1366"/>
                    </a:lnTo>
                    <a:lnTo>
                      <a:pt x="2732" y="1296"/>
                    </a:lnTo>
                    <a:lnTo>
                      <a:pt x="2726" y="1226"/>
                    </a:lnTo>
                    <a:lnTo>
                      <a:pt x="2718" y="1159"/>
                    </a:lnTo>
                    <a:lnTo>
                      <a:pt x="2706" y="1091"/>
                    </a:lnTo>
                    <a:lnTo>
                      <a:pt x="2690" y="1025"/>
                    </a:lnTo>
                    <a:lnTo>
                      <a:pt x="2672" y="959"/>
                    </a:lnTo>
                    <a:lnTo>
                      <a:pt x="2650" y="897"/>
                    </a:lnTo>
                    <a:lnTo>
                      <a:pt x="2626" y="835"/>
                    </a:lnTo>
                    <a:lnTo>
                      <a:pt x="2600" y="773"/>
                    </a:lnTo>
                    <a:lnTo>
                      <a:pt x="2568" y="715"/>
                    </a:lnTo>
                    <a:lnTo>
                      <a:pt x="2536" y="657"/>
                    </a:lnTo>
                    <a:lnTo>
                      <a:pt x="2501" y="601"/>
                    </a:lnTo>
                    <a:lnTo>
                      <a:pt x="2463" y="547"/>
                    </a:lnTo>
                    <a:lnTo>
                      <a:pt x="2423" y="497"/>
                    </a:lnTo>
                    <a:lnTo>
                      <a:pt x="2379" y="447"/>
                    </a:lnTo>
                    <a:lnTo>
                      <a:pt x="2335" y="400"/>
                    </a:lnTo>
                    <a:lnTo>
                      <a:pt x="2287" y="354"/>
                    </a:lnTo>
                    <a:lnTo>
                      <a:pt x="2237" y="312"/>
                    </a:lnTo>
                    <a:lnTo>
                      <a:pt x="2185" y="272"/>
                    </a:lnTo>
                    <a:lnTo>
                      <a:pt x="2131" y="232"/>
                    </a:lnTo>
                    <a:lnTo>
                      <a:pt x="2075" y="198"/>
                    </a:lnTo>
                    <a:lnTo>
                      <a:pt x="2019" y="164"/>
                    </a:lnTo>
                    <a:lnTo>
                      <a:pt x="1959" y="134"/>
                    </a:lnTo>
                    <a:lnTo>
                      <a:pt x="1899" y="106"/>
                    </a:lnTo>
                    <a:lnTo>
                      <a:pt x="1838" y="82"/>
                    </a:lnTo>
                    <a:lnTo>
                      <a:pt x="1774" y="60"/>
                    </a:lnTo>
                    <a:lnTo>
                      <a:pt x="1710" y="42"/>
                    </a:lnTo>
                    <a:lnTo>
                      <a:pt x="1642" y="26"/>
                    </a:lnTo>
                    <a:lnTo>
                      <a:pt x="1576" y="14"/>
                    </a:lnTo>
                    <a:lnTo>
                      <a:pt x="1508" y="6"/>
                    </a:lnTo>
                    <a:lnTo>
                      <a:pt x="1438" y="0"/>
                    </a:lnTo>
                    <a:lnTo>
                      <a:pt x="1368" y="0"/>
                    </a:lnTo>
                    <a:lnTo>
                      <a:pt x="1368" y="0"/>
                    </a:lnTo>
                    <a:lnTo>
                      <a:pt x="1296" y="0"/>
                    </a:lnTo>
                    <a:lnTo>
                      <a:pt x="1228" y="6"/>
                    </a:lnTo>
                    <a:lnTo>
                      <a:pt x="1159" y="14"/>
                    </a:lnTo>
                    <a:lnTo>
                      <a:pt x="1093" y="26"/>
                    </a:lnTo>
                    <a:lnTo>
                      <a:pt x="1025" y="42"/>
                    </a:lnTo>
                    <a:lnTo>
                      <a:pt x="961" y="60"/>
                    </a:lnTo>
                    <a:lnTo>
                      <a:pt x="897" y="82"/>
                    </a:lnTo>
                    <a:lnTo>
                      <a:pt x="835" y="106"/>
                    </a:lnTo>
                    <a:lnTo>
                      <a:pt x="775" y="134"/>
                    </a:lnTo>
                    <a:lnTo>
                      <a:pt x="715" y="164"/>
                    </a:lnTo>
                    <a:lnTo>
                      <a:pt x="659" y="198"/>
                    </a:lnTo>
                    <a:lnTo>
                      <a:pt x="603" y="232"/>
                    </a:lnTo>
                    <a:lnTo>
                      <a:pt x="550" y="272"/>
                    </a:lnTo>
                    <a:lnTo>
                      <a:pt x="498" y="312"/>
                    </a:lnTo>
                    <a:lnTo>
                      <a:pt x="448" y="354"/>
                    </a:lnTo>
                    <a:lnTo>
                      <a:pt x="402" y="400"/>
                    </a:lnTo>
                    <a:lnTo>
                      <a:pt x="356" y="447"/>
                    </a:lnTo>
                    <a:lnTo>
                      <a:pt x="312" y="497"/>
                    </a:lnTo>
                    <a:lnTo>
                      <a:pt x="272" y="547"/>
                    </a:lnTo>
                    <a:lnTo>
                      <a:pt x="234" y="601"/>
                    </a:lnTo>
                    <a:lnTo>
                      <a:pt x="198" y="657"/>
                    </a:lnTo>
                    <a:lnTo>
                      <a:pt x="166" y="715"/>
                    </a:lnTo>
                    <a:lnTo>
                      <a:pt x="136" y="773"/>
                    </a:lnTo>
                    <a:lnTo>
                      <a:pt x="108" y="835"/>
                    </a:lnTo>
                    <a:lnTo>
                      <a:pt x="84" y="897"/>
                    </a:lnTo>
                    <a:lnTo>
                      <a:pt x="62" y="959"/>
                    </a:lnTo>
                    <a:lnTo>
                      <a:pt x="44" y="1025"/>
                    </a:lnTo>
                    <a:lnTo>
                      <a:pt x="28" y="1091"/>
                    </a:lnTo>
                    <a:lnTo>
                      <a:pt x="16" y="1159"/>
                    </a:lnTo>
                    <a:lnTo>
                      <a:pt x="8" y="1226"/>
                    </a:lnTo>
                    <a:lnTo>
                      <a:pt x="2" y="1296"/>
                    </a:lnTo>
                    <a:lnTo>
                      <a:pt x="0" y="1366"/>
                    </a:lnTo>
                  </a:path>
                </a:pathLst>
              </a:custGeom>
              <a:noFill/>
              <a:ln w="19050" cap="rnd">
                <a:solidFill>
                  <a:schemeClr val="accent1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5" name="直接连接符 184">
                <a:extLst>
                  <a:ext uri="{FF2B5EF4-FFF2-40B4-BE49-F238E27FC236}">
                    <a16:creationId xmlns:a16="http://schemas.microsoft.com/office/drawing/2014/main" id="{91C54207-0074-27E3-D447-8C5F0F934F4E}"/>
                  </a:ext>
                </a:extLst>
              </p:cNvPr>
              <p:cNvSpPr/>
              <p:nvPr/>
            </p:nvSpPr>
            <p:spPr bwMode="auto">
              <a:xfrm flipH="1">
                <a:off x="6380843" y="3342932"/>
                <a:ext cx="0" cy="575600"/>
              </a:xfrm>
              <a:prstGeom prst="line">
                <a:avLst/>
              </a:prstGeom>
              <a:noFill/>
              <a:ln w="19050" cap="rnd">
                <a:solidFill>
                  <a:schemeClr val="accent1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6" name="任意多边形: 形状 185">
                <a:extLst>
                  <a:ext uri="{FF2B5EF4-FFF2-40B4-BE49-F238E27FC236}">
                    <a16:creationId xmlns:a16="http://schemas.microsoft.com/office/drawing/2014/main" id="{E7CA6F52-A4CC-8163-89FB-443C4B735A11}"/>
                  </a:ext>
                </a:extLst>
              </p:cNvPr>
              <p:cNvSpPr/>
              <p:nvPr/>
            </p:nvSpPr>
            <p:spPr>
              <a:xfrm flipH="1">
                <a:off x="701742" y="2574819"/>
                <a:ext cx="974066" cy="781629"/>
              </a:xfrm>
              <a:custGeom>
                <a:avLst/>
                <a:gdLst>
                  <a:gd name="connsiteX0" fmla="*/ 0 w 1338687"/>
                  <a:gd name="connsiteY0" fmla="*/ 1074214 h 1165654"/>
                  <a:gd name="connsiteX1" fmla="*/ 1077507 w 1338687"/>
                  <a:gd name="connsiteY1" fmla="*/ 0 h 1165654"/>
                  <a:gd name="connsiteX2" fmla="*/ 1338687 w 1338687"/>
                  <a:gd name="connsiteY2" fmla="*/ 33206 h 1165654"/>
                  <a:gd name="connsiteX3" fmla="*/ 1338687 w 1338687"/>
                  <a:gd name="connsiteY3" fmla="*/ 1074214 h 1165654"/>
                  <a:gd name="connsiteX4" fmla="*/ 91440 w 1338687"/>
                  <a:gd name="connsiteY4" fmla="*/ 1165654 h 1165654"/>
                  <a:gd name="connsiteX0-1" fmla="*/ 0 w 1338687"/>
                  <a:gd name="connsiteY0-2" fmla="*/ 1074214 h 1074214"/>
                  <a:gd name="connsiteX1-3" fmla="*/ 1077507 w 1338687"/>
                  <a:gd name="connsiteY1-4" fmla="*/ 0 h 1074214"/>
                  <a:gd name="connsiteX2-5" fmla="*/ 1338687 w 1338687"/>
                  <a:gd name="connsiteY2-6" fmla="*/ 33206 h 1074214"/>
                  <a:gd name="connsiteX3-7" fmla="*/ 1338687 w 1338687"/>
                  <a:gd name="connsiteY3-8" fmla="*/ 1074214 h 1074214"/>
                  <a:gd name="connsiteX0-9" fmla="*/ 0 w 1338687"/>
                  <a:gd name="connsiteY0-10" fmla="*/ 1074214 h 1074214"/>
                  <a:gd name="connsiteX1-11" fmla="*/ 1077507 w 1338687"/>
                  <a:gd name="connsiteY1-12" fmla="*/ 0 h 1074214"/>
                  <a:gd name="connsiteX2-13" fmla="*/ 1338687 w 1338687"/>
                  <a:gd name="connsiteY2-14" fmla="*/ 33206 h 107421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338687" h="1074214">
                    <a:moveTo>
                      <a:pt x="0" y="1074214"/>
                    </a:moveTo>
                    <a:cubicBezTo>
                      <a:pt x="1701" y="480622"/>
                      <a:pt x="483477" y="0"/>
                      <a:pt x="1077507" y="0"/>
                    </a:cubicBezTo>
                    <a:cubicBezTo>
                      <a:pt x="1167688" y="0"/>
                      <a:pt x="1255281" y="11077"/>
                      <a:pt x="1338687" y="33206"/>
                    </a:cubicBezTo>
                  </a:path>
                </a:pathLst>
              </a:custGeom>
              <a:noFill/>
              <a:ln w="19050" cap="rnd">
                <a:solidFill>
                  <a:schemeClr val="accent1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7" name="任意多边形: 形状 186">
                <a:extLst>
                  <a:ext uri="{FF2B5EF4-FFF2-40B4-BE49-F238E27FC236}">
                    <a16:creationId xmlns:a16="http://schemas.microsoft.com/office/drawing/2014/main" id="{C82B8269-5292-A7AD-D688-EB1AB19D62E3}"/>
                  </a:ext>
                </a:extLst>
              </p:cNvPr>
              <p:cNvSpPr/>
              <p:nvPr/>
            </p:nvSpPr>
            <p:spPr bwMode="auto">
              <a:xfrm flipH="1" flipV="1">
                <a:off x="4812540" y="3910785"/>
                <a:ext cx="1568302" cy="783580"/>
              </a:xfrm>
              <a:custGeom>
                <a:avLst/>
                <a:gdLst>
                  <a:gd name="T0" fmla="*/ 2734 w 2734"/>
                  <a:gd name="T1" fmla="*/ 1366 h 1366"/>
                  <a:gd name="T2" fmla="*/ 2726 w 2734"/>
                  <a:gd name="T3" fmla="*/ 1226 h 1366"/>
                  <a:gd name="T4" fmla="*/ 2706 w 2734"/>
                  <a:gd name="T5" fmla="*/ 1091 h 1366"/>
                  <a:gd name="T6" fmla="*/ 2672 w 2734"/>
                  <a:gd name="T7" fmla="*/ 959 h 1366"/>
                  <a:gd name="T8" fmla="*/ 2626 w 2734"/>
                  <a:gd name="T9" fmla="*/ 835 h 1366"/>
                  <a:gd name="T10" fmla="*/ 2568 w 2734"/>
                  <a:gd name="T11" fmla="*/ 715 h 1366"/>
                  <a:gd name="T12" fmla="*/ 2501 w 2734"/>
                  <a:gd name="T13" fmla="*/ 601 h 1366"/>
                  <a:gd name="T14" fmla="*/ 2423 w 2734"/>
                  <a:gd name="T15" fmla="*/ 497 h 1366"/>
                  <a:gd name="T16" fmla="*/ 2335 w 2734"/>
                  <a:gd name="T17" fmla="*/ 400 h 1366"/>
                  <a:gd name="T18" fmla="*/ 2237 w 2734"/>
                  <a:gd name="T19" fmla="*/ 312 h 1366"/>
                  <a:gd name="T20" fmla="*/ 2131 w 2734"/>
                  <a:gd name="T21" fmla="*/ 232 h 1366"/>
                  <a:gd name="T22" fmla="*/ 2019 w 2734"/>
                  <a:gd name="T23" fmla="*/ 164 h 1366"/>
                  <a:gd name="T24" fmla="*/ 1899 w 2734"/>
                  <a:gd name="T25" fmla="*/ 106 h 1366"/>
                  <a:gd name="T26" fmla="*/ 1774 w 2734"/>
                  <a:gd name="T27" fmla="*/ 60 h 1366"/>
                  <a:gd name="T28" fmla="*/ 1642 w 2734"/>
                  <a:gd name="T29" fmla="*/ 26 h 1366"/>
                  <a:gd name="T30" fmla="*/ 1508 w 2734"/>
                  <a:gd name="T31" fmla="*/ 6 h 1366"/>
                  <a:gd name="T32" fmla="*/ 1368 w 2734"/>
                  <a:gd name="T33" fmla="*/ 0 h 1366"/>
                  <a:gd name="T34" fmla="*/ 1296 w 2734"/>
                  <a:gd name="T35" fmla="*/ 0 h 1366"/>
                  <a:gd name="T36" fmla="*/ 1159 w 2734"/>
                  <a:gd name="T37" fmla="*/ 14 h 1366"/>
                  <a:gd name="T38" fmla="*/ 1025 w 2734"/>
                  <a:gd name="T39" fmla="*/ 42 h 1366"/>
                  <a:gd name="T40" fmla="*/ 897 w 2734"/>
                  <a:gd name="T41" fmla="*/ 82 h 1366"/>
                  <a:gd name="T42" fmla="*/ 775 w 2734"/>
                  <a:gd name="T43" fmla="*/ 134 h 1366"/>
                  <a:gd name="T44" fmla="*/ 659 w 2734"/>
                  <a:gd name="T45" fmla="*/ 198 h 1366"/>
                  <a:gd name="T46" fmla="*/ 550 w 2734"/>
                  <a:gd name="T47" fmla="*/ 272 h 1366"/>
                  <a:gd name="T48" fmla="*/ 448 w 2734"/>
                  <a:gd name="T49" fmla="*/ 354 h 1366"/>
                  <a:gd name="T50" fmla="*/ 356 w 2734"/>
                  <a:gd name="T51" fmla="*/ 447 h 1366"/>
                  <a:gd name="T52" fmla="*/ 272 w 2734"/>
                  <a:gd name="T53" fmla="*/ 547 h 1366"/>
                  <a:gd name="T54" fmla="*/ 198 w 2734"/>
                  <a:gd name="T55" fmla="*/ 657 h 1366"/>
                  <a:gd name="T56" fmla="*/ 136 w 2734"/>
                  <a:gd name="T57" fmla="*/ 773 h 1366"/>
                  <a:gd name="T58" fmla="*/ 84 w 2734"/>
                  <a:gd name="T59" fmla="*/ 897 h 1366"/>
                  <a:gd name="T60" fmla="*/ 44 w 2734"/>
                  <a:gd name="T61" fmla="*/ 1025 h 1366"/>
                  <a:gd name="T62" fmla="*/ 16 w 2734"/>
                  <a:gd name="T63" fmla="*/ 1159 h 1366"/>
                  <a:gd name="T64" fmla="*/ 2 w 2734"/>
                  <a:gd name="T65" fmla="*/ 1296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34" h="1366">
                    <a:moveTo>
                      <a:pt x="2734" y="1366"/>
                    </a:moveTo>
                    <a:lnTo>
                      <a:pt x="2734" y="1366"/>
                    </a:lnTo>
                    <a:lnTo>
                      <a:pt x="2732" y="1296"/>
                    </a:lnTo>
                    <a:lnTo>
                      <a:pt x="2726" y="1226"/>
                    </a:lnTo>
                    <a:lnTo>
                      <a:pt x="2718" y="1159"/>
                    </a:lnTo>
                    <a:lnTo>
                      <a:pt x="2706" y="1091"/>
                    </a:lnTo>
                    <a:lnTo>
                      <a:pt x="2690" y="1025"/>
                    </a:lnTo>
                    <a:lnTo>
                      <a:pt x="2672" y="959"/>
                    </a:lnTo>
                    <a:lnTo>
                      <a:pt x="2650" y="897"/>
                    </a:lnTo>
                    <a:lnTo>
                      <a:pt x="2626" y="835"/>
                    </a:lnTo>
                    <a:lnTo>
                      <a:pt x="2600" y="773"/>
                    </a:lnTo>
                    <a:lnTo>
                      <a:pt x="2568" y="715"/>
                    </a:lnTo>
                    <a:lnTo>
                      <a:pt x="2536" y="657"/>
                    </a:lnTo>
                    <a:lnTo>
                      <a:pt x="2501" y="601"/>
                    </a:lnTo>
                    <a:lnTo>
                      <a:pt x="2463" y="547"/>
                    </a:lnTo>
                    <a:lnTo>
                      <a:pt x="2423" y="497"/>
                    </a:lnTo>
                    <a:lnTo>
                      <a:pt x="2379" y="447"/>
                    </a:lnTo>
                    <a:lnTo>
                      <a:pt x="2335" y="400"/>
                    </a:lnTo>
                    <a:lnTo>
                      <a:pt x="2287" y="354"/>
                    </a:lnTo>
                    <a:lnTo>
                      <a:pt x="2237" y="312"/>
                    </a:lnTo>
                    <a:lnTo>
                      <a:pt x="2185" y="272"/>
                    </a:lnTo>
                    <a:lnTo>
                      <a:pt x="2131" y="232"/>
                    </a:lnTo>
                    <a:lnTo>
                      <a:pt x="2075" y="198"/>
                    </a:lnTo>
                    <a:lnTo>
                      <a:pt x="2019" y="164"/>
                    </a:lnTo>
                    <a:lnTo>
                      <a:pt x="1959" y="134"/>
                    </a:lnTo>
                    <a:lnTo>
                      <a:pt x="1899" y="106"/>
                    </a:lnTo>
                    <a:lnTo>
                      <a:pt x="1838" y="82"/>
                    </a:lnTo>
                    <a:lnTo>
                      <a:pt x="1774" y="60"/>
                    </a:lnTo>
                    <a:lnTo>
                      <a:pt x="1710" y="42"/>
                    </a:lnTo>
                    <a:lnTo>
                      <a:pt x="1642" y="26"/>
                    </a:lnTo>
                    <a:lnTo>
                      <a:pt x="1576" y="14"/>
                    </a:lnTo>
                    <a:lnTo>
                      <a:pt x="1508" y="6"/>
                    </a:lnTo>
                    <a:lnTo>
                      <a:pt x="1438" y="0"/>
                    </a:lnTo>
                    <a:lnTo>
                      <a:pt x="1368" y="0"/>
                    </a:lnTo>
                    <a:lnTo>
                      <a:pt x="1368" y="0"/>
                    </a:lnTo>
                    <a:lnTo>
                      <a:pt x="1296" y="0"/>
                    </a:lnTo>
                    <a:lnTo>
                      <a:pt x="1228" y="6"/>
                    </a:lnTo>
                    <a:lnTo>
                      <a:pt x="1159" y="14"/>
                    </a:lnTo>
                    <a:lnTo>
                      <a:pt x="1093" y="26"/>
                    </a:lnTo>
                    <a:lnTo>
                      <a:pt x="1025" y="42"/>
                    </a:lnTo>
                    <a:lnTo>
                      <a:pt x="961" y="60"/>
                    </a:lnTo>
                    <a:lnTo>
                      <a:pt x="897" y="82"/>
                    </a:lnTo>
                    <a:lnTo>
                      <a:pt x="835" y="106"/>
                    </a:lnTo>
                    <a:lnTo>
                      <a:pt x="775" y="134"/>
                    </a:lnTo>
                    <a:lnTo>
                      <a:pt x="715" y="164"/>
                    </a:lnTo>
                    <a:lnTo>
                      <a:pt x="659" y="198"/>
                    </a:lnTo>
                    <a:lnTo>
                      <a:pt x="603" y="232"/>
                    </a:lnTo>
                    <a:lnTo>
                      <a:pt x="550" y="272"/>
                    </a:lnTo>
                    <a:lnTo>
                      <a:pt x="498" y="312"/>
                    </a:lnTo>
                    <a:lnTo>
                      <a:pt x="448" y="354"/>
                    </a:lnTo>
                    <a:lnTo>
                      <a:pt x="402" y="400"/>
                    </a:lnTo>
                    <a:lnTo>
                      <a:pt x="356" y="447"/>
                    </a:lnTo>
                    <a:lnTo>
                      <a:pt x="312" y="497"/>
                    </a:lnTo>
                    <a:lnTo>
                      <a:pt x="272" y="547"/>
                    </a:lnTo>
                    <a:lnTo>
                      <a:pt x="234" y="601"/>
                    </a:lnTo>
                    <a:lnTo>
                      <a:pt x="198" y="657"/>
                    </a:lnTo>
                    <a:lnTo>
                      <a:pt x="166" y="715"/>
                    </a:lnTo>
                    <a:lnTo>
                      <a:pt x="136" y="773"/>
                    </a:lnTo>
                    <a:lnTo>
                      <a:pt x="108" y="835"/>
                    </a:lnTo>
                    <a:lnTo>
                      <a:pt x="84" y="897"/>
                    </a:lnTo>
                    <a:lnTo>
                      <a:pt x="62" y="959"/>
                    </a:lnTo>
                    <a:lnTo>
                      <a:pt x="44" y="1025"/>
                    </a:lnTo>
                    <a:lnTo>
                      <a:pt x="28" y="1091"/>
                    </a:lnTo>
                    <a:lnTo>
                      <a:pt x="16" y="1159"/>
                    </a:lnTo>
                    <a:lnTo>
                      <a:pt x="8" y="1226"/>
                    </a:lnTo>
                    <a:lnTo>
                      <a:pt x="2" y="1296"/>
                    </a:lnTo>
                    <a:lnTo>
                      <a:pt x="0" y="1366"/>
                    </a:lnTo>
                  </a:path>
                </a:pathLst>
              </a:custGeom>
              <a:noFill/>
              <a:ln w="19050" cap="rnd">
                <a:solidFill>
                  <a:schemeClr val="accent1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8" name="直接连接符 187">
                <a:extLst>
                  <a:ext uri="{FF2B5EF4-FFF2-40B4-BE49-F238E27FC236}">
                    <a16:creationId xmlns:a16="http://schemas.microsoft.com/office/drawing/2014/main" id="{40E1C539-4F3F-2EB7-E3CB-B1404D8B56FB}"/>
                  </a:ext>
                </a:extLst>
              </p:cNvPr>
              <p:cNvSpPr/>
              <p:nvPr/>
            </p:nvSpPr>
            <p:spPr bwMode="auto">
              <a:xfrm flipH="1" flipV="1">
                <a:off x="4812540" y="3357455"/>
                <a:ext cx="0" cy="571053"/>
              </a:xfrm>
              <a:prstGeom prst="line">
                <a:avLst/>
              </a:prstGeom>
              <a:noFill/>
              <a:ln w="19050" cap="rnd">
                <a:solidFill>
                  <a:schemeClr val="accent1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89" name="任意多边形: 形状 188">
                <a:extLst>
                  <a:ext uri="{FF2B5EF4-FFF2-40B4-BE49-F238E27FC236}">
                    <a16:creationId xmlns:a16="http://schemas.microsoft.com/office/drawing/2014/main" id="{0872C89E-708B-295F-A903-D33E029EA6B7}"/>
                  </a:ext>
                </a:extLst>
              </p:cNvPr>
              <p:cNvSpPr/>
              <p:nvPr/>
            </p:nvSpPr>
            <p:spPr bwMode="auto">
              <a:xfrm>
                <a:off x="3244237" y="2573878"/>
                <a:ext cx="1568302" cy="783580"/>
              </a:xfrm>
              <a:custGeom>
                <a:avLst/>
                <a:gdLst>
                  <a:gd name="T0" fmla="*/ 2734 w 2734"/>
                  <a:gd name="T1" fmla="*/ 1366 h 1366"/>
                  <a:gd name="T2" fmla="*/ 2726 w 2734"/>
                  <a:gd name="T3" fmla="*/ 1226 h 1366"/>
                  <a:gd name="T4" fmla="*/ 2706 w 2734"/>
                  <a:gd name="T5" fmla="*/ 1091 h 1366"/>
                  <a:gd name="T6" fmla="*/ 2672 w 2734"/>
                  <a:gd name="T7" fmla="*/ 959 h 1366"/>
                  <a:gd name="T8" fmla="*/ 2626 w 2734"/>
                  <a:gd name="T9" fmla="*/ 835 h 1366"/>
                  <a:gd name="T10" fmla="*/ 2568 w 2734"/>
                  <a:gd name="T11" fmla="*/ 715 h 1366"/>
                  <a:gd name="T12" fmla="*/ 2501 w 2734"/>
                  <a:gd name="T13" fmla="*/ 601 h 1366"/>
                  <a:gd name="T14" fmla="*/ 2423 w 2734"/>
                  <a:gd name="T15" fmla="*/ 497 h 1366"/>
                  <a:gd name="T16" fmla="*/ 2335 w 2734"/>
                  <a:gd name="T17" fmla="*/ 400 h 1366"/>
                  <a:gd name="T18" fmla="*/ 2237 w 2734"/>
                  <a:gd name="T19" fmla="*/ 312 h 1366"/>
                  <a:gd name="T20" fmla="*/ 2131 w 2734"/>
                  <a:gd name="T21" fmla="*/ 232 h 1366"/>
                  <a:gd name="T22" fmla="*/ 2019 w 2734"/>
                  <a:gd name="T23" fmla="*/ 164 h 1366"/>
                  <a:gd name="T24" fmla="*/ 1899 w 2734"/>
                  <a:gd name="T25" fmla="*/ 106 h 1366"/>
                  <a:gd name="T26" fmla="*/ 1774 w 2734"/>
                  <a:gd name="T27" fmla="*/ 60 h 1366"/>
                  <a:gd name="T28" fmla="*/ 1642 w 2734"/>
                  <a:gd name="T29" fmla="*/ 26 h 1366"/>
                  <a:gd name="T30" fmla="*/ 1508 w 2734"/>
                  <a:gd name="T31" fmla="*/ 6 h 1366"/>
                  <a:gd name="T32" fmla="*/ 1368 w 2734"/>
                  <a:gd name="T33" fmla="*/ 0 h 1366"/>
                  <a:gd name="T34" fmla="*/ 1296 w 2734"/>
                  <a:gd name="T35" fmla="*/ 0 h 1366"/>
                  <a:gd name="T36" fmla="*/ 1159 w 2734"/>
                  <a:gd name="T37" fmla="*/ 14 h 1366"/>
                  <a:gd name="T38" fmla="*/ 1025 w 2734"/>
                  <a:gd name="T39" fmla="*/ 42 h 1366"/>
                  <a:gd name="T40" fmla="*/ 897 w 2734"/>
                  <a:gd name="T41" fmla="*/ 82 h 1366"/>
                  <a:gd name="T42" fmla="*/ 775 w 2734"/>
                  <a:gd name="T43" fmla="*/ 134 h 1366"/>
                  <a:gd name="T44" fmla="*/ 659 w 2734"/>
                  <a:gd name="T45" fmla="*/ 198 h 1366"/>
                  <a:gd name="T46" fmla="*/ 550 w 2734"/>
                  <a:gd name="T47" fmla="*/ 272 h 1366"/>
                  <a:gd name="T48" fmla="*/ 448 w 2734"/>
                  <a:gd name="T49" fmla="*/ 354 h 1366"/>
                  <a:gd name="T50" fmla="*/ 356 w 2734"/>
                  <a:gd name="T51" fmla="*/ 447 h 1366"/>
                  <a:gd name="T52" fmla="*/ 272 w 2734"/>
                  <a:gd name="T53" fmla="*/ 547 h 1366"/>
                  <a:gd name="T54" fmla="*/ 198 w 2734"/>
                  <a:gd name="T55" fmla="*/ 657 h 1366"/>
                  <a:gd name="T56" fmla="*/ 136 w 2734"/>
                  <a:gd name="T57" fmla="*/ 773 h 1366"/>
                  <a:gd name="T58" fmla="*/ 84 w 2734"/>
                  <a:gd name="T59" fmla="*/ 897 h 1366"/>
                  <a:gd name="T60" fmla="*/ 44 w 2734"/>
                  <a:gd name="T61" fmla="*/ 1025 h 1366"/>
                  <a:gd name="T62" fmla="*/ 16 w 2734"/>
                  <a:gd name="T63" fmla="*/ 1159 h 1366"/>
                  <a:gd name="T64" fmla="*/ 2 w 2734"/>
                  <a:gd name="T65" fmla="*/ 1296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34" h="1366">
                    <a:moveTo>
                      <a:pt x="2734" y="1366"/>
                    </a:moveTo>
                    <a:lnTo>
                      <a:pt x="2734" y="1366"/>
                    </a:lnTo>
                    <a:lnTo>
                      <a:pt x="2732" y="1296"/>
                    </a:lnTo>
                    <a:lnTo>
                      <a:pt x="2726" y="1226"/>
                    </a:lnTo>
                    <a:lnTo>
                      <a:pt x="2718" y="1159"/>
                    </a:lnTo>
                    <a:lnTo>
                      <a:pt x="2706" y="1091"/>
                    </a:lnTo>
                    <a:lnTo>
                      <a:pt x="2690" y="1025"/>
                    </a:lnTo>
                    <a:lnTo>
                      <a:pt x="2672" y="959"/>
                    </a:lnTo>
                    <a:lnTo>
                      <a:pt x="2650" y="897"/>
                    </a:lnTo>
                    <a:lnTo>
                      <a:pt x="2626" y="835"/>
                    </a:lnTo>
                    <a:lnTo>
                      <a:pt x="2600" y="773"/>
                    </a:lnTo>
                    <a:lnTo>
                      <a:pt x="2568" y="715"/>
                    </a:lnTo>
                    <a:lnTo>
                      <a:pt x="2536" y="657"/>
                    </a:lnTo>
                    <a:lnTo>
                      <a:pt x="2501" y="601"/>
                    </a:lnTo>
                    <a:lnTo>
                      <a:pt x="2463" y="547"/>
                    </a:lnTo>
                    <a:lnTo>
                      <a:pt x="2423" y="497"/>
                    </a:lnTo>
                    <a:lnTo>
                      <a:pt x="2379" y="447"/>
                    </a:lnTo>
                    <a:lnTo>
                      <a:pt x="2335" y="400"/>
                    </a:lnTo>
                    <a:lnTo>
                      <a:pt x="2287" y="354"/>
                    </a:lnTo>
                    <a:lnTo>
                      <a:pt x="2237" y="312"/>
                    </a:lnTo>
                    <a:lnTo>
                      <a:pt x="2185" y="272"/>
                    </a:lnTo>
                    <a:lnTo>
                      <a:pt x="2131" y="232"/>
                    </a:lnTo>
                    <a:lnTo>
                      <a:pt x="2075" y="198"/>
                    </a:lnTo>
                    <a:lnTo>
                      <a:pt x="2019" y="164"/>
                    </a:lnTo>
                    <a:lnTo>
                      <a:pt x="1959" y="134"/>
                    </a:lnTo>
                    <a:lnTo>
                      <a:pt x="1899" y="106"/>
                    </a:lnTo>
                    <a:lnTo>
                      <a:pt x="1838" y="82"/>
                    </a:lnTo>
                    <a:lnTo>
                      <a:pt x="1774" y="60"/>
                    </a:lnTo>
                    <a:lnTo>
                      <a:pt x="1710" y="42"/>
                    </a:lnTo>
                    <a:lnTo>
                      <a:pt x="1642" y="26"/>
                    </a:lnTo>
                    <a:lnTo>
                      <a:pt x="1576" y="14"/>
                    </a:lnTo>
                    <a:lnTo>
                      <a:pt x="1508" y="6"/>
                    </a:lnTo>
                    <a:lnTo>
                      <a:pt x="1438" y="0"/>
                    </a:lnTo>
                    <a:lnTo>
                      <a:pt x="1368" y="0"/>
                    </a:lnTo>
                    <a:lnTo>
                      <a:pt x="1368" y="0"/>
                    </a:lnTo>
                    <a:lnTo>
                      <a:pt x="1296" y="0"/>
                    </a:lnTo>
                    <a:lnTo>
                      <a:pt x="1228" y="6"/>
                    </a:lnTo>
                    <a:lnTo>
                      <a:pt x="1159" y="14"/>
                    </a:lnTo>
                    <a:lnTo>
                      <a:pt x="1093" y="26"/>
                    </a:lnTo>
                    <a:lnTo>
                      <a:pt x="1025" y="42"/>
                    </a:lnTo>
                    <a:lnTo>
                      <a:pt x="961" y="60"/>
                    </a:lnTo>
                    <a:lnTo>
                      <a:pt x="897" y="82"/>
                    </a:lnTo>
                    <a:lnTo>
                      <a:pt x="835" y="106"/>
                    </a:lnTo>
                    <a:lnTo>
                      <a:pt x="775" y="134"/>
                    </a:lnTo>
                    <a:lnTo>
                      <a:pt x="715" y="164"/>
                    </a:lnTo>
                    <a:lnTo>
                      <a:pt x="659" y="198"/>
                    </a:lnTo>
                    <a:lnTo>
                      <a:pt x="603" y="232"/>
                    </a:lnTo>
                    <a:lnTo>
                      <a:pt x="550" y="272"/>
                    </a:lnTo>
                    <a:lnTo>
                      <a:pt x="498" y="312"/>
                    </a:lnTo>
                    <a:lnTo>
                      <a:pt x="448" y="354"/>
                    </a:lnTo>
                    <a:lnTo>
                      <a:pt x="402" y="400"/>
                    </a:lnTo>
                    <a:lnTo>
                      <a:pt x="356" y="447"/>
                    </a:lnTo>
                    <a:lnTo>
                      <a:pt x="312" y="497"/>
                    </a:lnTo>
                    <a:lnTo>
                      <a:pt x="272" y="547"/>
                    </a:lnTo>
                    <a:lnTo>
                      <a:pt x="234" y="601"/>
                    </a:lnTo>
                    <a:lnTo>
                      <a:pt x="198" y="657"/>
                    </a:lnTo>
                    <a:lnTo>
                      <a:pt x="166" y="715"/>
                    </a:lnTo>
                    <a:lnTo>
                      <a:pt x="136" y="773"/>
                    </a:lnTo>
                    <a:lnTo>
                      <a:pt x="108" y="835"/>
                    </a:lnTo>
                    <a:lnTo>
                      <a:pt x="84" y="897"/>
                    </a:lnTo>
                    <a:lnTo>
                      <a:pt x="62" y="959"/>
                    </a:lnTo>
                    <a:lnTo>
                      <a:pt x="44" y="1025"/>
                    </a:lnTo>
                    <a:lnTo>
                      <a:pt x="28" y="1091"/>
                    </a:lnTo>
                    <a:lnTo>
                      <a:pt x="16" y="1159"/>
                    </a:lnTo>
                    <a:lnTo>
                      <a:pt x="8" y="1226"/>
                    </a:lnTo>
                    <a:lnTo>
                      <a:pt x="2" y="1296"/>
                    </a:lnTo>
                    <a:lnTo>
                      <a:pt x="0" y="1366"/>
                    </a:lnTo>
                  </a:path>
                </a:pathLst>
              </a:custGeom>
              <a:noFill/>
              <a:ln w="19050" cap="rnd">
                <a:solidFill>
                  <a:schemeClr val="accent1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grpSp>
            <p:nvGrpSpPr>
              <p:cNvPr id="190" name="组合 189">
                <a:extLst>
                  <a:ext uri="{FF2B5EF4-FFF2-40B4-BE49-F238E27FC236}">
                    <a16:creationId xmlns:a16="http://schemas.microsoft.com/office/drawing/2014/main" id="{ECB23F5E-5ACD-DAA2-F2ED-9AF4F5C5762C}"/>
                  </a:ext>
                </a:extLst>
              </p:cNvPr>
              <p:cNvGrpSpPr/>
              <p:nvPr/>
            </p:nvGrpSpPr>
            <p:grpSpPr>
              <a:xfrm>
                <a:off x="1675935" y="3342934"/>
                <a:ext cx="1568302" cy="1351431"/>
                <a:chOff x="1627073" y="3357761"/>
                <a:chExt cx="1489642" cy="1283648"/>
              </a:xfrm>
            </p:grpSpPr>
            <p:sp>
              <p:nvSpPr>
                <p:cNvPr id="197" name="直接连接符 196">
                  <a:extLst>
                    <a:ext uri="{FF2B5EF4-FFF2-40B4-BE49-F238E27FC236}">
                      <a16:creationId xmlns:a16="http://schemas.microsoft.com/office/drawing/2014/main" id="{A1DAA9B4-EF2D-C22B-10DE-94DF92D0FD79}"/>
                    </a:ext>
                  </a:extLst>
                </p:cNvPr>
                <p:cNvSpPr/>
                <p:nvPr/>
              </p:nvSpPr>
              <p:spPr bwMode="auto">
                <a:xfrm flipH="1">
                  <a:off x="3116715" y="3357761"/>
                  <a:ext cx="0" cy="546730"/>
                </a:xfrm>
                <a:prstGeom prst="line">
                  <a:avLst/>
                </a:prstGeom>
                <a:noFill/>
                <a:ln w="19050" cap="rnd">
                  <a:solidFill>
                    <a:schemeClr val="accent1">
                      <a:lumMod val="40000"/>
                      <a:lumOff val="6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98" name="任意多边形: 形状 197">
                  <a:extLst>
                    <a:ext uri="{FF2B5EF4-FFF2-40B4-BE49-F238E27FC236}">
                      <a16:creationId xmlns:a16="http://schemas.microsoft.com/office/drawing/2014/main" id="{0E61BED8-62BB-90DE-F1D9-5BFA23CD1FE4}"/>
                    </a:ext>
                  </a:extLst>
                </p:cNvPr>
                <p:cNvSpPr/>
                <p:nvPr/>
              </p:nvSpPr>
              <p:spPr bwMode="auto">
                <a:xfrm flipH="1" flipV="1">
                  <a:off x="1627073" y="3897131"/>
                  <a:ext cx="1489642" cy="744278"/>
                </a:xfrm>
                <a:custGeom>
                  <a:avLst/>
                  <a:gdLst>
                    <a:gd name="T0" fmla="*/ 2734 w 2734"/>
                    <a:gd name="T1" fmla="*/ 1366 h 1366"/>
                    <a:gd name="T2" fmla="*/ 2726 w 2734"/>
                    <a:gd name="T3" fmla="*/ 1226 h 1366"/>
                    <a:gd name="T4" fmla="*/ 2706 w 2734"/>
                    <a:gd name="T5" fmla="*/ 1091 h 1366"/>
                    <a:gd name="T6" fmla="*/ 2672 w 2734"/>
                    <a:gd name="T7" fmla="*/ 959 h 1366"/>
                    <a:gd name="T8" fmla="*/ 2626 w 2734"/>
                    <a:gd name="T9" fmla="*/ 835 h 1366"/>
                    <a:gd name="T10" fmla="*/ 2568 w 2734"/>
                    <a:gd name="T11" fmla="*/ 715 h 1366"/>
                    <a:gd name="T12" fmla="*/ 2501 w 2734"/>
                    <a:gd name="T13" fmla="*/ 601 h 1366"/>
                    <a:gd name="T14" fmla="*/ 2423 w 2734"/>
                    <a:gd name="T15" fmla="*/ 497 h 1366"/>
                    <a:gd name="T16" fmla="*/ 2335 w 2734"/>
                    <a:gd name="T17" fmla="*/ 400 h 1366"/>
                    <a:gd name="T18" fmla="*/ 2237 w 2734"/>
                    <a:gd name="T19" fmla="*/ 312 h 1366"/>
                    <a:gd name="T20" fmla="*/ 2131 w 2734"/>
                    <a:gd name="T21" fmla="*/ 232 h 1366"/>
                    <a:gd name="T22" fmla="*/ 2019 w 2734"/>
                    <a:gd name="T23" fmla="*/ 164 h 1366"/>
                    <a:gd name="T24" fmla="*/ 1899 w 2734"/>
                    <a:gd name="T25" fmla="*/ 106 h 1366"/>
                    <a:gd name="T26" fmla="*/ 1774 w 2734"/>
                    <a:gd name="T27" fmla="*/ 60 h 1366"/>
                    <a:gd name="T28" fmla="*/ 1642 w 2734"/>
                    <a:gd name="T29" fmla="*/ 26 h 1366"/>
                    <a:gd name="T30" fmla="*/ 1508 w 2734"/>
                    <a:gd name="T31" fmla="*/ 6 h 1366"/>
                    <a:gd name="T32" fmla="*/ 1368 w 2734"/>
                    <a:gd name="T33" fmla="*/ 0 h 1366"/>
                    <a:gd name="T34" fmla="*/ 1296 w 2734"/>
                    <a:gd name="T35" fmla="*/ 0 h 1366"/>
                    <a:gd name="T36" fmla="*/ 1159 w 2734"/>
                    <a:gd name="T37" fmla="*/ 14 h 1366"/>
                    <a:gd name="T38" fmla="*/ 1025 w 2734"/>
                    <a:gd name="T39" fmla="*/ 42 h 1366"/>
                    <a:gd name="T40" fmla="*/ 897 w 2734"/>
                    <a:gd name="T41" fmla="*/ 82 h 1366"/>
                    <a:gd name="T42" fmla="*/ 775 w 2734"/>
                    <a:gd name="T43" fmla="*/ 134 h 1366"/>
                    <a:gd name="T44" fmla="*/ 659 w 2734"/>
                    <a:gd name="T45" fmla="*/ 198 h 1366"/>
                    <a:gd name="T46" fmla="*/ 550 w 2734"/>
                    <a:gd name="T47" fmla="*/ 272 h 1366"/>
                    <a:gd name="T48" fmla="*/ 448 w 2734"/>
                    <a:gd name="T49" fmla="*/ 354 h 1366"/>
                    <a:gd name="T50" fmla="*/ 356 w 2734"/>
                    <a:gd name="T51" fmla="*/ 447 h 1366"/>
                    <a:gd name="T52" fmla="*/ 272 w 2734"/>
                    <a:gd name="T53" fmla="*/ 547 h 1366"/>
                    <a:gd name="T54" fmla="*/ 198 w 2734"/>
                    <a:gd name="T55" fmla="*/ 657 h 1366"/>
                    <a:gd name="T56" fmla="*/ 136 w 2734"/>
                    <a:gd name="T57" fmla="*/ 773 h 1366"/>
                    <a:gd name="T58" fmla="*/ 84 w 2734"/>
                    <a:gd name="T59" fmla="*/ 897 h 1366"/>
                    <a:gd name="T60" fmla="*/ 44 w 2734"/>
                    <a:gd name="T61" fmla="*/ 1025 h 1366"/>
                    <a:gd name="T62" fmla="*/ 16 w 2734"/>
                    <a:gd name="T63" fmla="*/ 1159 h 1366"/>
                    <a:gd name="T64" fmla="*/ 2 w 2734"/>
                    <a:gd name="T65" fmla="*/ 1296 h 1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734" h="1366">
                      <a:moveTo>
                        <a:pt x="2734" y="1366"/>
                      </a:moveTo>
                      <a:lnTo>
                        <a:pt x="2734" y="1366"/>
                      </a:lnTo>
                      <a:lnTo>
                        <a:pt x="2732" y="1296"/>
                      </a:lnTo>
                      <a:lnTo>
                        <a:pt x="2726" y="1226"/>
                      </a:lnTo>
                      <a:lnTo>
                        <a:pt x="2718" y="1159"/>
                      </a:lnTo>
                      <a:lnTo>
                        <a:pt x="2706" y="1091"/>
                      </a:lnTo>
                      <a:lnTo>
                        <a:pt x="2690" y="1025"/>
                      </a:lnTo>
                      <a:lnTo>
                        <a:pt x="2672" y="959"/>
                      </a:lnTo>
                      <a:lnTo>
                        <a:pt x="2650" y="897"/>
                      </a:lnTo>
                      <a:lnTo>
                        <a:pt x="2626" y="835"/>
                      </a:lnTo>
                      <a:lnTo>
                        <a:pt x="2600" y="773"/>
                      </a:lnTo>
                      <a:lnTo>
                        <a:pt x="2568" y="715"/>
                      </a:lnTo>
                      <a:lnTo>
                        <a:pt x="2536" y="657"/>
                      </a:lnTo>
                      <a:lnTo>
                        <a:pt x="2501" y="601"/>
                      </a:lnTo>
                      <a:lnTo>
                        <a:pt x="2463" y="547"/>
                      </a:lnTo>
                      <a:lnTo>
                        <a:pt x="2423" y="497"/>
                      </a:lnTo>
                      <a:lnTo>
                        <a:pt x="2379" y="447"/>
                      </a:lnTo>
                      <a:lnTo>
                        <a:pt x="2335" y="400"/>
                      </a:lnTo>
                      <a:lnTo>
                        <a:pt x="2287" y="354"/>
                      </a:lnTo>
                      <a:lnTo>
                        <a:pt x="2237" y="312"/>
                      </a:lnTo>
                      <a:lnTo>
                        <a:pt x="2185" y="272"/>
                      </a:lnTo>
                      <a:lnTo>
                        <a:pt x="2131" y="232"/>
                      </a:lnTo>
                      <a:lnTo>
                        <a:pt x="2075" y="198"/>
                      </a:lnTo>
                      <a:lnTo>
                        <a:pt x="2019" y="164"/>
                      </a:lnTo>
                      <a:lnTo>
                        <a:pt x="1959" y="134"/>
                      </a:lnTo>
                      <a:lnTo>
                        <a:pt x="1899" y="106"/>
                      </a:lnTo>
                      <a:lnTo>
                        <a:pt x="1838" y="82"/>
                      </a:lnTo>
                      <a:lnTo>
                        <a:pt x="1774" y="60"/>
                      </a:lnTo>
                      <a:lnTo>
                        <a:pt x="1710" y="42"/>
                      </a:lnTo>
                      <a:lnTo>
                        <a:pt x="1642" y="26"/>
                      </a:lnTo>
                      <a:lnTo>
                        <a:pt x="1576" y="14"/>
                      </a:lnTo>
                      <a:lnTo>
                        <a:pt x="1508" y="6"/>
                      </a:lnTo>
                      <a:lnTo>
                        <a:pt x="1438" y="0"/>
                      </a:lnTo>
                      <a:lnTo>
                        <a:pt x="1368" y="0"/>
                      </a:lnTo>
                      <a:lnTo>
                        <a:pt x="1368" y="0"/>
                      </a:lnTo>
                      <a:lnTo>
                        <a:pt x="1296" y="0"/>
                      </a:lnTo>
                      <a:lnTo>
                        <a:pt x="1228" y="6"/>
                      </a:lnTo>
                      <a:lnTo>
                        <a:pt x="1159" y="14"/>
                      </a:lnTo>
                      <a:lnTo>
                        <a:pt x="1093" y="26"/>
                      </a:lnTo>
                      <a:lnTo>
                        <a:pt x="1025" y="42"/>
                      </a:lnTo>
                      <a:lnTo>
                        <a:pt x="961" y="60"/>
                      </a:lnTo>
                      <a:lnTo>
                        <a:pt x="897" y="82"/>
                      </a:lnTo>
                      <a:lnTo>
                        <a:pt x="835" y="106"/>
                      </a:lnTo>
                      <a:lnTo>
                        <a:pt x="775" y="134"/>
                      </a:lnTo>
                      <a:lnTo>
                        <a:pt x="715" y="164"/>
                      </a:lnTo>
                      <a:lnTo>
                        <a:pt x="659" y="198"/>
                      </a:lnTo>
                      <a:lnTo>
                        <a:pt x="603" y="232"/>
                      </a:lnTo>
                      <a:lnTo>
                        <a:pt x="550" y="272"/>
                      </a:lnTo>
                      <a:lnTo>
                        <a:pt x="498" y="312"/>
                      </a:lnTo>
                      <a:lnTo>
                        <a:pt x="448" y="354"/>
                      </a:lnTo>
                      <a:lnTo>
                        <a:pt x="402" y="400"/>
                      </a:lnTo>
                      <a:lnTo>
                        <a:pt x="356" y="447"/>
                      </a:lnTo>
                      <a:lnTo>
                        <a:pt x="312" y="497"/>
                      </a:lnTo>
                      <a:lnTo>
                        <a:pt x="272" y="547"/>
                      </a:lnTo>
                      <a:lnTo>
                        <a:pt x="234" y="601"/>
                      </a:lnTo>
                      <a:lnTo>
                        <a:pt x="198" y="657"/>
                      </a:lnTo>
                      <a:lnTo>
                        <a:pt x="166" y="715"/>
                      </a:lnTo>
                      <a:lnTo>
                        <a:pt x="136" y="773"/>
                      </a:lnTo>
                      <a:lnTo>
                        <a:pt x="108" y="835"/>
                      </a:lnTo>
                      <a:lnTo>
                        <a:pt x="84" y="897"/>
                      </a:lnTo>
                      <a:lnTo>
                        <a:pt x="62" y="959"/>
                      </a:lnTo>
                      <a:lnTo>
                        <a:pt x="44" y="1025"/>
                      </a:lnTo>
                      <a:lnTo>
                        <a:pt x="28" y="1091"/>
                      </a:lnTo>
                      <a:lnTo>
                        <a:pt x="16" y="1159"/>
                      </a:lnTo>
                      <a:lnTo>
                        <a:pt x="8" y="1226"/>
                      </a:lnTo>
                      <a:lnTo>
                        <a:pt x="2" y="1296"/>
                      </a:lnTo>
                      <a:lnTo>
                        <a:pt x="0" y="1366"/>
                      </a:lnTo>
                    </a:path>
                  </a:pathLst>
                </a:custGeom>
                <a:noFill/>
                <a:ln w="19050" cap="rnd">
                  <a:solidFill>
                    <a:schemeClr val="accent1">
                      <a:lumMod val="40000"/>
                      <a:lumOff val="6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99" name="直接连接符 198">
                  <a:extLst>
                    <a:ext uri="{FF2B5EF4-FFF2-40B4-BE49-F238E27FC236}">
                      <a16:creationId xmlns:a16="http://schemas.microsoft.com/office/drawing/2014/main" id="{01373EF7-1889-686D-3326-8B506C19E23E}"/>
                    </a:ext>
                  </a:extLst>
                </p:cNvPr>
                <p:cNvSpPr/>
                <p:nvPr/>
              </p:nvSpPr>
              <p:spPr bwMode="auto">
                <a:xfrm flipH="1" flipV="1">
                  <a:off x="1627073" y="3371554"/>
                  <a:ext cx="0" cy="542411"/>
                </a:xfrm>
                <a:prstGeom prst="line">
                  <a:avLst/>
                </a:prstGeom>
                <a:noFill/>
                <a:ln w="19050" cap="rnd">
                  <a:solidFill>
                    <a:schemeClr val="accent1">
                      <a:lumMod val="40000"/>
                      <a:lumOff val="6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191" name="直接连接符 190">
                <a:extLst>
                  <a:ext uri="{FF2B5EF4-FFF2-40B4-BE49-F238E27FC236}">
                    <a16:creationId xmlns:a16="http://schemas.microsoft.com/office/drawing/2014/main" id="{0CAE9205-8A86-726E-0125-36F8E805DB23}"/>
                  </a:ext>
                </a:extLst>
              </p:cNvPr>
              <p:cNvSpPr/>
              <p:nvPr/>
            </p:nvSpPr>
            <p:spPr bwMode="auto">
              <a:xfrm flipH="1" flipV="1">
                <a:off x="11085750" y="3358398"/>
                <a:ext cx="0" cy="571053"/>
              </a:xfrm>
              <a:prstGeom prst="line">
                <a:avLst/>
              </a:prstGeom>
              <a:noFill/>
              <a:ln w="19050" cap="rnd">
                <a:solidFill>
                  <a:schemeClr val="accent1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92" name="任意多边形: 形状 191">
                <a:extLst>
                  <a:ext uri="{FF2B5EF4-FFF2-40B4-BE49-F238E27FC236}">
                    <a16:creationId xmlns:a16="http://schemas.microsoft.com/office/drawing/2014/main" id="{5F46399E-E0C5-BC8C-D8B9-D3C20DA1149A}"/>
                  </a:ext>
                </a:extLst>
              </p:cNvPr>
              <p:cNvSpPr/>
              <p:nvPr/>
            </p:nvSpPr>
            <p:spPr bwMode="auto">
              <a:xfrm>
                <a:off x="9517448" y="2574819"/>
                <a:ext cx="1568302" cy="783580"/>
              </a:xfrm>
              <a:custGeom>
                <a:avLst/>
                <a:gdLst>
                  <a:gd name="T0" fmla="*/ 2734 w 2734"/>
                  <a:gd name="T1" fmla="*/ 1366 h 1366"/>
                  <a:gd name="T2" fmla="*/ 2726 w 2734"/>
                  <a:gd name="T3" fmla="*/ 1226 h 1366"/>
                  <a:gd name="T4" fmla="*/ 2706 w 2734"/>
                  <a:gd name="T5" fmla="*/ 1091 h 1366"/>
                  <a:gd name="T6" fmla="*/ 2672 w 2734"/>
                  <a:gd name="T7" fmla="*/ 959 h 1366"/>
                  <a:gd name="T8" fmla="*/ 2626 w 2734"/>
                  <a:gd name="T9" fmla="*/ 835 h 1366"/>
                  <a:gd name="T10" fmla="*/ 2568 w 2734"/>
                  <a:gd name="T11" fmla="*/ 715 h 1366"/>
                  <a:gd name="T12" fmla="*/ 2501 w 2734"/>
                  <a:gd name="T13" fmla="*/ 601 h 1366"/>
                  <a:gd name="T14" fmla="*/ 2423 w 2734"/>
                  <a:gd name="T15" fmla="*/ 497 h 1366"/>
                  <a:gd name="T16" fmla="*/ 2335 w 2734"/>
                  <a:gd name="T17" fmla="*/ 400 h 1366"/>
                  <a:gd name="T18" fmla="*/ 2237 w 2734"/>
                  <a:gd name="T19" fmla="*/ 312 h 1366"/>
                  <a:gd name="T20" fmla="*/ 2131 w 2734"/>
                  <a:gd name="T21" fmla="*/ 232 h 1366"/>
                  <a:gd name="T22" fmla="*/ 2019 w 2734"/>
                  <a:gd name="T23" fmla="*/ 164 h 1366"/>
                  <a:gd name="T24" fmla="*/ 1899 w 2734"/>
                  <a:gd name="T25" fmla="*/ 106 h 1366"/>
                  <a:gd name="T26" fmla="*/ 1774 w 2734"/>
                  <a:gd name="T27" fmla="*/ 60 h 1366"/>
                  <a:gd name="T28" fmla="*/ 1642 w 2734"/>
                  <a:gd name="T29" fmla="*/ 26 h 1366"/>
                  <a:gd name="T30" fmla="*/ 1508 w 2734"/>
                  <a:gd name="T31" fmla="*/ 6 h 1366"/>
                  <a:gd name="T32" fmla="*/ 1368 w 2734"/>
                  <a:gd name="T33" fmla="*/ 0 h 1366"/>
                  <a:gd name="T34" fmla="*/ 1296 w 2734"/>
                  <a:gd name="T35" fmla="*/ 0 h 1366"/>
                  <a:gd name="T36" fmla="*/ 1159 w 2734"/>
                  <a:gd name="T37" fmla="*/ 14 h 1366"/>
                  <a:gd name="T38" fmla="*/ 1025 w 2734"/>
                  <a:gd name="T39" fmla="*/ 42 h 1366"/>
                  <a:gd name="T40" fmla="*/ 897 w 2734"/>
                  <a:gd name="T41" fmla="*/ 82 h 1366"/>
                  <a:gd name="T42" fmla="*/ 775 w 2734"/>
                  <a:gd name="T43" fmla="*/ 134 h 1366"/>
                  <a:gd name="T44" fmla="*/ 659 w 2734"/>
                  <a:gd name="T45" fmla="*/ 198 h 1366"/>
                  <a:gd name="T46" fmla="*/ 550 w 2734"/>
                  <a:gd name="T47" fmla="*/ 272 h 1366"/>
                  <a:gd name="T48" fmla="*/ 448 w 2734"/>
                  <a:gd name="T49" fmla="*/ 354 h 1366"/>
                  <a:gd name="T50" fmla="*/ 356 w 2734"/>
                  <a:gd name="T51" fmla="*/ 447 h 1366"/>
                  <a:gd name="T52" fmla="*/ 272 w 2734"/>
                  <a:gd name="T53" fmla="*/ 547 h 1366"/>
                  <a:gd name="T54" fmla="*/ 198 w 2734"/>
                  <a:gd name="T55" fmla="*/ 657 h 1366"/>
                  <a:gd name="T56" fmla="*/ 136 w 2734"/>
                  <a:gd name="T57" fmla="*/ 773 h 1366"/>
                  <a:gd name="T58" fmla="*/ 84 w 2734"/>
                  <a:gd name="T59" fmla="*/ 897 h 1366"/>
                  <a:gd name="T60" fmla="*/ 44 w 2734"/>
                  <a:gd name="T61" fmla="*/ 1025 h 1366"/>
                  <a:gd name="T62" fmla="*/ 16 w 2734"/>
                  <a:gd name="T63" fmla="*/ 1159 h 1366"/>
                  <a:gd name="T64" fmla="*/ 2 w 2734"/>
                  <a:gd name="T65" fmla="*/ 1296 h 1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34" h="1366">
                    <a:moveTo>
                      <a:pt x="2734" y="1366"/>
                    </a:moveTo>
                    <a:lnTo>
                      <a:pt x="2734" y="1366"/>
                    </a:lnTo>
                    <a:lnTo>
                      <a:pt x="2732" y="1296"/>
                    </a:lnTo>
                    <a:lnTo>
                      <a:pt x="2726" y="1226"/>
                    </a:lnTo>
                    <a:lnTo>
                      <a:pt x="2718" y="1159"/>
                    </a:lnTo>
                    <a:lnTo>
                      <a:pt x="2706" y="1091"/>
                    </a:lnTo>
                    <a:lnTo>
                      <a:pt x="2690" y="1025"/>
                    </a:lnTo>
                    <a:lnTo>
                      <a:pt x="2672" y="959"/>
                    </a:lnTo>
                    <a:lnTo>
                      <a:pt x="2650" y="897"/>
                    </a:lnTo>
                    <a:lnTo>
                      <a:pt x="2626" y="835"/>
                    </a:lnTo>
                    <a:lnTo>
                      <a:pt x="2600" y="773"/>
                    </a:lnTo>
                    <a:lnTo>
                      <a:pt x="2568" y="715"/>
                    </a:lnTo>
                    <a:lnTo>
                      <a:pt x="2536" y="657"/>
                    </a:lnTo>
                    <a:lnTo>
                      <a:pt x="2501" y="601"/>
                    </a:lnTo>
                    <a:lnTo>
                      <a:pt x="2463" y="547"/>
                    </a:lnTo>
                    <a:lnTo>
                      <a:pt x="2423" y="497"/>
                    </a:lnTo>
                    <a:lnTo>
                      <a:pt x="2379" y="447"/>
                    </a:lnTo>
                    <a:lnTo>
                      <a:pt x="2335" y="400"/>
                    </a:lnTo>
                    <a:lnTo>
                      <a:pt x="2287" y="354"/>
                    </a:lnTo>
                    <a:lnTo>
                      <a:pt x="2237" y="312"/>
                    </a:lnTo>
                    <a:lnTo>
                      <a:pt x="2185" y="272"/>
                    </a:lnTo>
                    <a:lnTo>
                      <a:pt x="2131" y="232"/>
                    </a:lnTo>
                    <a:lnTo>
                      <a:pt x="2075" y="198"/>
                    </a:lnTo>
                    <a:lnTo>
                      <a:pt x="2019" y="164"/>
                    </a:lnTo>
                    <a:lnTo>
                      <a:pt x="1959" y="134"/>
                    </a:lnTo>
                    <a:lnTo>
                      <a:pt x="1899" y="106"/>
                    </a:lnTo>
                    <a:lnTo>
                      <a:pt x="1838" y="82"/>
                    </a:lnTo>
                    <a:lnTo>
                      <a:pt x="1774" y="60"/>
                    </a:lnTo>
                    <a:lnTo>
                      <a:pt x="1710" y="42"/>
                    </a:lnTo>
                    <a:lnTo>
                      <a:pt x="1642" y="26"/>
                    </a:lnTo>
                    <a:lnTo>
                      <a:pt x="1576" y="14"/>
                    </a:lnTo>
                    <a:lnTo>
                      <a:pt x="1508" y="6"/>
                    </a:lnTo>
                    <a:lnTo>
                      <a:pt x="1438" y="0"/>
                    </a:lnTo>
                    <a:lnTo>
                      <a:pt x="1368" y="0"/>
                    </a:lnTo>
                    <a:lnTo>
                      <a:pt x="1368" y="0"/>
                    </a:lnTo>
                    <a:lnTo>
                      <a:pt x="1296" y="0"/>
                    </a:lnTo>
                    <a:lnTo>
                      <a:pt x="1228" y="6"/>
                    </a:lnTo>
                    <a:lnTo>
                      <a:pt x="1159" y="14"/>
                    </a:lnTo>
                    <a:lnTo>
                      <a:pt x="1093" y="26"/>
                    </a:lnTo>
                    <a:lnTo>
                      <a:pt x="1025" y="42"/>
                    </a:lnTo>
                    <a:lnTo>
                      <a:pt x="961" y="60"/>
                    </a:lnTo>
                    <a:lnTo>
                      <a:pt x="897" y="82"/>
                    </a:lnTo>
                    <a:lnTo>
                      <a:pt x="835" y="106"/>
                    </a:lnTo>
                    <a:lnTo>
                      <a:pt x="775" y="134"/>
                    </a:lnTo>
                    <a:lnTo>
                      <a:pt x="715" y="164"/>
                    </a:lnTo>
                    <a:lnTo>
                      <a:pt x="659" y="198"/>
                    </a:lnTo>
                    <a:lnTo>
                      <a:pt x="603" y="232"/>
                    </a:lnTo>
                    <a:lnTo>
                      <a:pt x="550" y="272"/>
                    </a:lnTo>
                    <a:lnTo>
                      <a:pt x="498" y="312"/>
                    </a:lnTo>
                    <a:lnTo>
                      <a:pt x="448" y="354"/>
                    </a:lnTo>
                    <a:lnTo>
                      <a:pt x="402" y="400"/>
                    </a:lnTo>
                    <a:lnTo>
                      <a:pt x="356" y="447"/>
                    </a:lnTo>
                    <a:lnTo>
                      <a:pt x="312" y="497"/>
                    </a:lnTo>
                    <a:lnTo>
                      <a:pt x="272" y="547"/>
                    </a:lnTo>
                    <a:lnTo>
                      <a:pt x="234" y="601"/>
                    </a:lnTo>
                    <a:lnTo>
                      <a:pt x="198" y="657"/>
                    </a:lnTo>
                    <a:lnTo>
                      <a:pt x="166" y="715"/>
                    </a:lnTo>
                    <a:lnTo>
                      <a:pt x="136" y="773"/>
                    </a:lnTo>
                    <a:lnTo>
                      <a:pt x="108" y="835"/>
                    </a:lnTo>
                    <a:lnTo>
                      <a:pt x="84" y="897"/>
                    </a:lnTo>
                    <a:lnTo>
                      <a:pt x="62" y="959"/>
                    </a:lnTo>
                    <a:lnTo>
                      <a:pt x="44" y="1025"/>
                    </a:lnTo>
                    <a:lnTo>
                      <a:pt x="28" y="1091"/>
                    </a:lnTo>
                    <a:lnTo>
                      <a:pt x="16" y="1159"/>
                    </a:lnTo>
                    <a:lnTo>
                      <a:pt x="8" y="1226"/>
                    </a:lnTo>
                    <a:lnTo>
                      <a:pt x="2" y="1296"/>
                    </a:lnTo>
                    <a:lnTo>
                      <a:pt x="0" y="1366"/>
                    </a:lnTo>
                  </a:path>
                </a:pathLst>
              </a:custGeom>
              <a:noFill/>
              <a:ln w="19050" cap="rnd">
                <a:solidFill>
                  <a:schemeClr val="accent1">
                    <a:lumMod val="40000"/>
                    <a:lumOff val="6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grpSp>
            <p:nvGrpSpPr>
              <p:cNvPr id="193" name="组合 192">
                <a:extLst>
                  <a:ext uri="{FF2B5EF4-FFF2-40B4-BE49-F238E27FC236}">
                    <a16:creationId xmlns:a16="http://schemas.microsoft.com/office/drawing/2014/main" id="{DE0B7FCD-C1B3-CA08-3AE0-93483F252A56}"/>
                  </a:ext>
                </a:extLst>
              </p:cNvPr>
              <p:cNvGrpSpPr/>
              <p:nvPr/>
            </p:nvGrpSpPr>
            <p:grpSpPr>
              <a:xfrm>
                <a:off x="7949145" y="3343876"/>
                <a:ext cx="1568303" cy="1350489"/>
                <a:chOff x="7585642" y="3096846"/>
                <a:chExt cx="1489643" cy="1282753"/>
              </a:xfrm>
            </p:grpSpPr>
            <p:sp>
              <p:nvSpPr>
                <p:cNvPr id="194" name="任意多边形: 形状 193">
                  <a:extLst>
                    <a:ext uri="{FF2B5EF4-FFF2-40B4-BE49-F238E27FC236}">
                      <a16:creationId xmlns:a16="http://schemas.microsoft.com/office/drawing/2014/main" id="{D6599F0C-441E-DDEF-8524-BB79F48D835B}"/>
                    </a:ext>
                  </a:extLst>
                </p:cNvPr>
                <p:cNvSpPr/>
                <p:nvPr/>
              </p:nvSpPr>
              <p:spPr bwMode="auto">
                <a:xfrm flipH="1" flipV="1">
                  <a:off x="7585642" y="3635321"/>
                  <a:ext cx="1489642" cy="744278"/>
                </a:xfrm>
                <a:custGeom>
                  <a:avLst/>
                  <a:gdLst>
                    <a:gd name="T0" fmla="*/ 2734 w 2734"/>
                    <a:gd name="T1" fmla="*/ 1366 h 1366"/>
                    <a:gd name="T2" fmla="*/ 2726 w 2734"/>
                    <a:gd name="T3" fmla="*/ 1226 h 1366"/>
                    <a:gd name="T4" fmla="*/ 2706 w 2734"/>
                    <a:gd name="T5" fmla="*/ 1091 h 1366"/>
                    <a:gd name="T6" fmla="*/ 2672 w 2734"/>
                    <a:gd name="T7" fmla="*/ 959 h 1366"/>
                    <a:gd name="T8" fmla="*/ 2626 w 2734"/>
                    <a:gd name="T9" fmla="*/ 835 h 1366"/>
                    <a:gd name="T10" fmla="*/ 2568 w 2734"/>
                    <a:gd name="T11" fmla="*/ 715 h 1366"/>
                    <a:gd name="T12" fmla="*/ 2501 w 2734"/>
                    <a:gd name="T13" fmla="*/ 601 h 1366"/>
                    <a:gd name="T14" fmla="*/ 2423 w 2734"/>
                    <a:gd name="T15" fmla="*/ 497 h 1366"/>
                    <a:gd name="T16" fmla="*/ 2335 w 2734"/>
                    <a:gd name="T17" fmla="*/ 400 h 1366"/>
                    <a:gd name="T18" fmla="*/ 2237 w 2734"/>
                    <a:gd name="T19" fmla="*/ 312 h 1366"/>
                    <a:gd name="T20" fmla="*/ 2131 w 2734"/>
                    <a:gd name="T21" fmla="*/ 232 h 1366"/>
                    <a:gd name="T22" fmla="*/ 2019 w 2734"/>
                    <a:gd name="T23" fmla="*/ 164 h 1366"/>
                    <a:gd name="T24" fmla="*/ 1899 w 2734"/>
                    <a:gd name="T25" fmla="*/ 106 h 1366"/>
                    <a:gd name="T26" fmla="*/ 1774 w 2734"/>
                    <a:gd name="T27" fmla="*/ 60 h 1366"/>
                    <a:gd name="T28" fmla="*/ 1642 w 2734"/>
                    <a:gd name="T29" fmla="*/ 26 h 1366"/>
                    <a:gd name="T30" fmla="*/ 1508 w 2734"/>
                    <a:gd name="T31" fmla="*/ 6 h 1366"/>
                    <a:gd name="T32" fmla="*/ 1368 w 2734"/>
                    <a:gd name="T33" fmla="*/ 0 h 1366"/>
                    <a:gd name="T34" fmla="*/ 1296 w 2734"/>
                    <a:gd name="T35" fmla="*/ 0 h 1366"/>
                    <a:gd name="T36" fmla="*/ 1159 w 2734"/>
                    <a:gd name="T37" fmla="*/ 14 h 1366"/>
                    <a:gd name="T38" fmla="*/ 1025 w 2734"/>
                    <a:gd name="T39" fmla="*/ 42 h 1366"/>
                    <a:gd name="T40" fmla="*/ 897 w 2734"/>
                    <a:gd name="T41" fmla="*/ 82 h 1366"/>
                    <a:gd name="T42" fmla="*/ 775 w 2734"/>
                    <a:gd name="T43" fmla="*/ 134 h 1366"/>
                    <a:gd name="T44" fmla="*/ 659 w 2734"/>
                    <a:gd name="T45" fmla="*/ 198 h 1366"/>
                    <a:gd name="T46" fmla="*/ 550 w 2734"/>
                    <a:gd name="T47" fmla="*/ 272 h 1366"/>
                    <a:gd name="T48" fmla="*/ 448 w 2734"/>
                    <a:gd name="T49" fmla="*/ 354 h 1366"/>
                    <a:gd name="T50" fmla="*/ 356 w 2734"/>
                    <a:gd name="T51" fmla="*/ 447 h 1366"/>
                    <a:gd name="T52" fmla="*/ 272 w 2734"/>
                    <a:gd name="T53" fmla="*/ 547 h 1366"/>
                    <a:gd name="T54" fmla="*/ 198 w 2734"/>
                    <a:gd name="T55" fmla="*/ 657 h 1366"/>
                    <a:gd name="T56" fmla="*/ 136 w 2734"/>
                    <a:gd name="T57" fmla="*/ 773 h 1366"/>
                    <a:gd name="T58" fmla="*/ 84 w 2734"/>
                    <a:gd name="T59" fmla="*/ 897 h 1366"/>
                    <a:gd name="T60" fmla="*/ 44 w 2734"/>
                    <a:gd name="T61" fmla="*/ 1025 h 1366"/>
                    <a:gd name="T62" fmla="*/ 16 w 2734"/>
                    <a:gd name="T63" fmla="*/ 1159 h 1366"/>
                    <a:gd name="T64" fmla="*/ 2 w 2734"/>
                    <a:gd name="T65" fmla="*/ 1296 h 13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734" h="1366">
                      <a:moveTo>
                        <a:pt x="2734" y="1366"/>
                      </a:moveTo>
                      <a:lnTo>
                        <a:pt x="2734" y="1366"/>
                      </a:lnTo>
                      <a:lnTo>
                        <a:pt x="2732" y="1296"/>
                      </a:lnTo>
                      <a:lnTo>
                        <a:pt x="2726" y="1226"/>
                      </a:lnTo>
                      <a:lnTo>
                        <a:pt x="2718" y="1159"/>
                      </a:lnTo>
                      <a:lnTo>
                        <a:pt x="2706" y="1091"/>
                      </a:lnTo>
                      <a:lnTo>
                        <a:pt x="2690" y="1025"/>
                      </a:lnTo>
                      <a:lnTo>
                        <a:pt x="2672" y="959"/>
                      </a:lnTo>
                      <a:lnTo>
                        <a:pt x="2650" y="897"/>
                      </a:lnTo>
                      <a:lnTo>
                        <a:pt x="2626" y="835"/>
                      </a:lnTo>
                      <a:lnTo>
                        <a:pt x="2600" y="773"/>
                      </a:lnTo>
                      <a:lnTo>
                        <a:pt x="2568" y="715"/>
                      </a:lnTo>
                      <a:lnTo>
                        <a:pt x="2536" y="657"/>
                      </a:lnTo>
                      <a:lnTo>
                        <a:pt x="2501" y="601"/>
                      </a:lnTo>
                      <a:lnTo>
                        <a:pt x="2463" y="547"/>
                      </a:lnTo>
                      <a:lnTo>
                        <a:pt x="2423" y="497"/>
                      </a:lnTo>
                      <a:lnTo>
                        <a:pt x="2379" y="447"/>
                      </a:lnTo>
                      <a:lnTo>
                        <a:pt x="2335" y="400"/>
                      </a:lnTo>
                      <a:lnTo>
                        <a:pt x="2287" y="354"/>
                      </a:lnTo>
                      <a:lnTo>
                        <a:pt x="2237" y="312"/>
                      </a:lnTo>
                      <a:lnTo>
                        <a:pt x="2185" y="272"/>
                      </a:lnTo>
                      <a:lnTo>
                        <a:pt x="2131" y="232"/>
                      </a:lnTo>
                      <a:lnTo>
                        <a:pt x="2075" y="198"/>
                      </a:lnTo>
                      <a:lnTo>
                        <a:pt x="2019" y="164"/>
                      </a:lnTo>
                      <a:lnTo>
                        <a:pt x="1959" y="134"/>
                      </a:lnTo>
                      <a:lnTo>
                        <a:pt x="1899" y="106"/>
                      </a:lnTo>
                      <a:lnTo>
                        <a:pt x="1838" y="82"/>
                      </a:lnTo>
                      <a:lnTo>
                        <a:pt x="1774" y="60"/>
                      </a:lnTo>
                      <a:lnTo>
                        <a:pt x="1710" y="42"/>
                      </a:lnTo>
                      <a:lnTo>
                        <a:pt x="1642" y="26"/>
                      </a:lnTo>
                      <a:lnTo>
                        <a:pt x="1576" y="14"/>
                      </a:lnTo>
                      <a:lnTo>
                        <a:pt x="1508" y="6"/>
                      </a:lnTo>
                      <a:lnTo>
                        <a:pt x="1438" y="0"/>
                      </a:lnTo>
                      <a:lnTo>
                        <a:pt x="1368" y="0"/>
                      </a:lnTo>
                      <a:lnTo>
                        <a:pt x="1368" y="0"/>
                      </a:lnTo>
                      <a:lnTo>
                        <a:pt x="1296" y="0"/>
                      </a:lnTo>
                      <a:lnTo>
                        <a:pt x="1228" y="6"/>
                      </a:lnTo>
                      <a:lnTo>
                        <a:pt x="1159" y="14"/>
                      </a:lnTo>
                      <a:lnTo>
                        <a:pt x="1093" y="26"/>
                      </a:lnTo>
                      <a:lnTo>
                        <a:pt x="1025" y="42"/>
                      </a:lnTo>
                      <a:lnTo>
                        <a:pt x="961" y="60"/>
                      </a:lnTo>
                      <a:lnTo>
                        <a:pt x="897" y="82"/>
                      </a:lnTo>
                      <a:lnTo>
                        <a:pt x="835" y="106"/>
                      </a:lnTo>
                      <a:lnTo>
                        <a:pt x="775" y="134"/>
                      </a:lnTo>
                      <a:lnTo>
                        <a:pt x="715" y="164"/>
                      </a:lnTo>
                      <a:lnTo>
                        <a:pt x="659" y="198"/>
                      </a:lnTo>
                      <a:lnTo>
                        <a:pt x="603" y="232"/>
                      </a:lnTo>
                      <a:lnTo>
                        <a:pt x="550" y="272"/>
                      </a:lnTo>
                      <a:lnTo>
                        <a:pt x="498" y="312"/>
                      </a:lnTo>
                      <a:lnTo>
                        <a:pt x="448" y="354"/>
                      </a:lnTo>
                      <a:lnTo>
                        <a:pt x="402" y="400"/>
                      </a:lnTo>
                      <a:lnTo>
                        <a:pt x="356" y="447"/>
                      </a:lnTo>
                      <a:lnTo>
                        <a:pt x="312" y="497"/>
                      </a:lnTo>
                      <a:lnTo>
                        <a:pt x="272" y="547"/>
                      </a:lnTo>
                      <a:lnTo>
                        <a:pt x="234" y="601"/>
                      </a:lnTo>
                      <a:lnTo>
                        <a:pt x="198" y="657"/>
                      </a:lnTo>
                      <a:lnTo>
                        <a:pt x="166" y="715"/>
                      </a:lnTo>
                      <a:lnTo>
                        <a:pt x="136" y="773"/>
                      </a:lnTo>
                      <a:lnTo>
                        <a:pt x="108" y="835"/>
                      </a:lnTo>
                      <a:lnTo>
                        <a:pt x="84" y="897"/>
                      </a:lnTo>
                      <a:lnTo>
                        <a:pt x="62" y="959"/>
                      </a:lnTo>
                      <a:lnTo>
                        <a:pt x="44" y="1025"/>
                      </a:lnTo>
                      <a:lnTo>
                        <a:pt x="28" y="1091"/>
                      </a:lnTo>
                      <a:lnTo>
                        <a:pt x="16" y="1159"/>
                      </a:lnTo>
                      <a:lnTo>
                        <a:pt x="8" y="1226"/>
                      </a:lnTo>
                      <a:lnTo>
                        <a:pt x="2" y="1296"/>
                      </a:lnTo>
                      <a:lnTo>
                        <a:pt x="0" y="1366"/>
                      </a:lnTo>
                    </a:path>
                  </a:pathLst>
                </a:custGeom>
                <a:noFill/>
                <a:ln w="19050" cap="rnd">
                  <a:solidFill>
                    <a:schemeClr val="accent1">
                      <a:lumMod val="40000"/>
                      <a:lumOff val="6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95" name="直接连接符 194">
                  <a:extLst>
                    <a:ext uri="{FF2B5EF4-FFF2-40B4-BE49-F238E27FC236}">
                      <a16:creationId xmlns:a16="http://schemas.microsoft.com/office/drawing/2014/main" id="{0DE51EF2-8B61-6E5A-441D-789BE6A19565}"/>
                    </a:ext>
                  </a:extLst>
                </p:cNvPr>
                <p:cNvSpPr/>
                <p:nvPr/>
              </p:nvSpPr>
              <p:spPr bwMode="auto">
                <a:xfrm flipH="1" flipV="1">
                  <a:off x="7585642" y="3109742"/>
                  <a:ext cx="0" cy="542411"/>
                </a:xfrm>
                <a:prstGeom prst="line">
                  <a:avLst/>
                </a:prstGeom>
                <a:noFill/>
                <a:ln w="19050" cap="rnd">
                  <a:solidFill>
                    <a:schemeClr val="accent1">
                      <a:lumMod val="40000"/>
                      <a:lumOff val="6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96" name="直接连接符 195">
                  <a:extLst>
                    <a:ext uri="{FF2B5EF4-FFF2-40B4-BE49-F238E27FC236}">
                      <a16:creationId xmlns:a16="http://schemas.microsoft.com/office/drawing/2014/main" id="{D398820D-BB25-9B20-5674-C8A8D67FE46C}"/>
                    </a:ext>
                  </a:extLst>
                </p:cNvPr>
                <p:cNvSpPr/>
                <p:nvPr/>
              </p:nvSpPr>
              <p:spPr bwMode="auto">
                <a:xfrm flipH="1">
                  <a:off x="9075285" y="3096846"/>
                  <a:ext cx="0" cy="546730"/>
                </a:xfrm>
                <a:prstGeom prst="line">
                  <a:avLst/>
                </a:prstGeom>
                <a:noFill/>
                <a:ln w="19050" cap="rnd">
                  <a:solidFill>
                    <a:schemeClr val="accent1">
                      <a:lumMod val="40000"/>
                      <a:lumOff val="6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grpSp>
          <p:nvGrpSpPr>
            <p:cNvPr id="290" name="组合 289">
              <a:extLst>
                <a:ext uri="{FF2B5EF4-FFF2-40B4-BE49-F238E27FC236}">
                  <a16:creationId xmlns:a16="http://schemas.microsoft.com/office/drawing/2014/main" id="{BF1BDE24-10C3-2198-A2B7-96246B525617}"/>
                </a:ext>
              </a:extLst>
            </p:cNvPr>
            <p:cNvGrpSpPr/>
            <p:nvPr/>
          </p:nvGrpSpPr>
          <p:grpSpPr>
            <a:xfrm>
              <a:off x="1113690" y="2805759"/>
              <a:ext cx="2615225" cy="2369130"/>
              <a:chOff x="1113690" y="2805759"/>
              <a:chExt cx="2615225" cy="2369130"/>
            </a:xfrm>
          </p:grpSpPr>
          <p:sp>
            <p:nvSpPr>
              <p:cNvPr id="181" name="文本框 180">
                <a:extLst>
                  <a:ext uri="{FF2B5EF4-FFF2-40B4-BE49-F238E27FC236}">
                    <a16:creationId xmlns:a16="http://schemas.microsoft.com/office/drawing/2014/main" id="{70349AEC-3656-F5FF-32EF-67AA0F7615F5}"/>
                  </a:ext>
                </a:extLst>
              </p:cNvPr>
              <p:cNvSpPr txBox="1"/>
              <p:nvPr/>
            </p:nvSpPr>
            <p:spPr>
              <a:xfrm>
                <a:off x="1113690" y="2805759"/>
                <a:ext cx="2615225" cy="4771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1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2800" b="1" dirty="0"/>
                  <a:t>主题务实接地气</a:t>
                </a:r>
                <a:endParaRPr lang="en-US" altLang="zh-CN" sz="2800" b="1" dirty="0"/>
              </a:p>
            </p:txBody>
          </p:sp>
          <p:grpSp>
            <p:nvGrpSpPr>
              <p:cNvPr id="267" name="组合 266">
                <a:extLst>
                  <a:ext uri="{FF2B5EF4-FFF2-40B4-BE49-F238E27FC236}">
                    <a16:creationId xmlns:a16="http://schemas.microsoft.com/office/drawing/2014/main" id="{615E1752-5ACC-E76B-320A-2165FCADEA3E}"/>
                  </a:ext>
                </a:extLst>
              </p:cNvPr>
              <p:cNvGrpSpPr/>
              <p:nvPr/>
            </p:nvGrpSpPr>
            <p:grpSpPr>
              <a:xfrm>
                <a:off x="1894152" y="4055721"/>
                <a:ext cx="1119168" cy="1119168"/>
                <a:chOff x="5826000" y="3146972"/>
                <a:chExt cx="540000" cy="540000"/>
              </a:xfrm>
            </p:grpSpPr>
            <p:sp>
              <p:nvSpPr>
                <p:cNvPr id="283" name="文本框 282">
                  <a:extLst>
                    <a:ext uri="{FF2B5EF4-FFF2-40B4-BE49-F238E27FC236}">
                      <a16:creationId xmlns:a16="http://schemas.microsoft.com/office/drawing/2014/main" id="{08475F10-8B71-82D1-E3B8-BCE3245812F8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826000" y="3146972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284" name="任意多边形: 形状 283">
                  <a:extLst>
                    <a:ext uri="{FF2B5EF4-FFF2-40B4-BE49-F238E27FC236}">
                      <a16:creationId xmlns:a16="http://schemas.microsoft.com/office/drawing/2014/main" id="{09E823AF-BCFC-77DB-DBAC-8ED4C4C042DF}"/>
                    </a:ext>
                  </a:extLst>
                </p:cNvPr>
                <p:cNvSpPr/>
                <p:nvPr/>
              </p:nvSpPr>
              <p:spPr>
                <a:xfrm>
                  <a:off x="5963215" y="3284399"/>
                  <a:ext cx="265570" cy="265140"/>
                </a:xfrm>
                <a:custGeom>
                  <a:avLst/>
                  <a:gdLst>
                    <a:gd name="connsiteX0" fmla="*/ 526353 w 609316"/>
                    <a:gd name="connsiteY0" fmla="*/ 439378 h 608332"/>
                    <a:gd name="connsiteX1" fmla="*/ 440000 w 609316"/>
                    <a:gd name="connsiteY1" fmla="*/ 525582 h 608332"/>
                    <a:gd name="connsiteX2" fmla="*/ 519574 w 609316"/>
                    <a:gd name="connsiteY2" fmla="*/ 518815 h 608332"/>
                    <a:gd name="connsiteX3" fmla="*/ 526353 w 609316"/>
                    <a:gd name="connsiteY3" fmla="*/ 439378 h 608332"/>
                    <a:gd name="connsiteX4" fmla="*/ 137051 w 609316"/>
                    <a:gd name="connsiteY4" fmla="*/ 325730 h 608332"/>
                    <a:gd name="connsiteX5" fmla="*/ 283108 w 609316"/>
                    <a:gd name="connsiteY5" fmla="*/ 471539 h 608332"/>
                    <a:gd name="connsiteX6" fmla="*/ 153114 w 609316"/>
                    <a:gd name="connsiteY6" fmla="*/ 601311 h 608332"/>
                    <a:gd name="connsiteX7" fmla="*/ 119130 w 609316"/>
                    <a:gd name="connsiteY7" fmla="*/ 601311 h 608332"/>
                    <a:gd name="connsiteX8" fmla="*/ 7057 w 609316"/>
                    <a:gd name="connsiteY8" fmla="*/ 489521 h 608332"/>
                    <a:gd name="connsiteX9" fmla="*/ 0 w 609316"/>
                    <a:gd name="connsiteY9" fmla="*/ 472466 h 608332"/>
                    <a:gd name="connsiteX10" fmla="*/ 7057 w 609316"/>
                    <a:gd name="connsiteY10" fmla="*/ 455503 h 608332"/>
                    <a:gd name="connsiteX11" fmla="*/ 8264 w 609316"/>
                    <a:gd name="connsiteY11" fmla="*/ 454298 h 608332"/>
                    <a:gd name="connsiteX12" fmla="*/ 40298 w 609316"/>
                    <a:gd name="connsiteY12" fmla="*/ 486370 h 608332"/>
                    <a:gd name="connsiteX13" fmla="*/ 47541 w 609316"/>
                    <a:gd name="connsiteY13" fmla="*/ 489336 h 608332"/>
                    <a:gd name="connsiteX14" fmla="*/ 54783 w 609316"/>
                    <a:gd name="connsiteY14" fmla="*/ 486370 h 608332"/>
                    <a:gd name="connsiteX15" fmla="*/ 54783 w 609316"/>
                    <a:gd name="connsiteY15" fmla="*/ 471910 h 608332"/>
                    <a:gd name="connsiteX16" fmla="*/ 22749 w 609316"/>
                    <a:gd name="connsiteY16" fmla="*/ 439837 h 608332"/>
                    <a:gd name="connsiteX17" fmla="*/ 55897 w 609316"/>
                    <a:gd name="connsiteY17" fmla="*/ 406745 h 608332"/>
                    <a:gd name="connsiteX18" fmla="*/ 87932 w 609316"/>
                    <a:gd name="connsiteY18" fmla="*/ 438725 h 608332"/>
                    <a:gd name="connsiteX19" fmla="*/ 95174 w 609316"/>
                    <a:gd name="connsiteY19" fmla="*/ 441784 h 608332"/>
                    <a:gd name="connsiteX20" fmla="*/ 102417 w 609316"/>
                    <a:gd name="connsiteY20" fmla="*/ 438725 h 608332"/>
                    <a:gd name="connsiteX21" fmla="*/ 102417 w 609316"/>
                    <a:gd name="connsiteY21" fmla="*/ 424357 h 608332"/>
                    <a:gd name="connsiteX22" fmla="*/ 70382 w 609316"/>
                    <a:gd name="connsiteY22" fmla="*/ 392285 h 608332"/>
                    <a:gd name="connsiteX23" fmla="*/ 98610 w 609316"/>
                    <a:gd name="connsiteY23" fmla="*/ 364106 h 608332"/>
                    <a:gd name="connsiteX24" fmla="*/ 159243 w 609316"/>
                    <a:gd name="connsiteY24" fmla="*/ 424543 h 608332"/>
                    <a:gd name="connsiteX25" fmla="*/ 166485 w 609316"/>
                    <a:gd name="connsiteY25" fmla="*/ 427509 h 608332"/>
                    <a:gd name="connsiteX26" fmla="*/ 173635 w 609316"/>
                    <a:gd name="connsiteY26" fmla="*/ 424543 h 608332"/>
                    <a:gd name="connsiteX27" fmla="*/ 173635 w 609316"/>
                    <a:gd name="connsiteY27" fmla="*/ 410082 h 608332"/>
                    <a:gd name="connsiteX28" fmla="*/ 113095 w 609316"/>
                    <a:gd name="connsiteY28" fmla="*/ 349645 h 608332"/>
                    <a:gd name="connsiteX29" fmla="*/ 186794 w 609316"/>
                    <a:gd name="connsiteY29" fmla="*/ 231191 h 608332"/>
                    <a:gd name="connsiteX30" fmla="*/ 165159 w 609316"/>
                    <a:gd name="connsiteY30" fmla="*/ 252881 h 608332"/>
                    <a:gd name="connsiteX31" fmla="*/ 410288 w 609316"/>
                    <a:gd name="connsiteY31" fmla="*/ 497589 h 608332"/>
                    <a:gd name="connsiteX32" fmla="*/ 431922 w 609316"/>
                    <a:gd name="connsiteY32" fmla="*/ 475899 h 608332"/>
                    <a:gd name="connsiteX33" fmla="*/ 253090 w 609316"/>
                    <a:gd name="connsiteY33" fmla="*/ 165102 h 608332"/>
                    <a:gd name="connsiteX34" fmla="*/ 231363 w 609316"/>
                    <a:gd name="connsiteY34" fmla="*/ 186699 h 608332"/>
                    <a:gd name="connsiteX35" fmla="*/ 476584 w 609316"/>
                    <a:gd name="connsiteY35" fmla="*/ 431407 h 608332"/>
                    <a:gd name="connsiteX36" fmla="*/ 498218 w 609316"/>
                    <a:gd name="connsiteY36" fmla="*/ 409809 h 608332"/>
                    <a:gd name="connsiteX37" fmla="*/ 139625 w 609316"/>
                    <a:gd name="connsiteY37" fmla="*/ 116346 h 608332"/>
                    <a:gd name="connsiteX38" fmla="*/ 116319 w 609316"/>
                    <a:gd name="connsiteY38" fmla="*/ 139611 h 608332"/>
                    <a:gd name="connsiteX39" fmla="*/ 142968 w 609316"/>
                    <a:gd name="connsiteY39" fmla="*/ 217195 h 608332"/>
                    <a:gd name="connsiteX40" fmla="*/ 217435 w 609316"/>
                    <a:gd name="connsiteY40" fmla="*/ 142948 h 608332"/>
                    <a:gd name="connsiteX41" fmla="*/ 77972 w 609316"/>
                    <a:gd name="connsiteY41" fmla="*/ 52110 h 608332"/>
                    <a:gd name="connsiteX42" fmla="*/ 255690 w 609316"/>
                    <a:gd name="connsiteY42" fmla="*/ 112823 h 608332"/>
                    <a:gd name="connsiteX43" fmla="*/ 263489 w 609316"/>
                    <a:gd name="connsiteY43" fmla="*/ 117736 h 608332"/>
                    <a:gd name="connsiteX44" fmla="*/ 548451 w 609316"/>
                    <a:gd name="connsiteY44" fmla="*/ 402208 h 608332"/>
                    <a:gd name="connsiteX45" fmla="*/ 548451 w 609316"/>
                    <a:gd name="connsiteY45" fmla="*/ 547735 h 608332"/>
                    <a:gd name="connsiteX46" fmla="*/ 475563 w 609316"/>
                    <a:gd name="connsiteY46" fmla="*/ 577860 h 608332"/>
                    <a:gd name="connsiteX47" fmla="*/ 402674 w 609316"/>
                    <a:gd name="connsiteY47" fmla="*/ 547735 h 608332"/>
                    <a:gd name="connsiteX48" fmla="*/ 117712 w 609316"/>
                    <a:gd name="connsiteY48" fmla="*/ 263263 h 608332"/>
                    <a:gd name="connsiteX49" fmla="*/ 112884 w 609316"/>
                    <a:gd name="connsiteY49" fmla="*/ 255384 h 608332"/>
                    <a:gd name="connsiteX50" fmla="*/ 51973 w 609316"/>
                    <a:gd name="connsiteY50" fmla="*/ 78064 h 608332"/>
                    <a:gd name="connsiteX51" fmla="*/ 56894 w 609316"/>
                    <a:gd name="connsiteY51" fmla="*/ 57023 h 608332"/>
                    <a:gd name="connsiteX52" fmla="*/ 77972 w 609316"/>
                    <a:gd name="connsiteY52" fmla="*/ 52110 h 608332"/>
                    <a:gd name="connsiteX53" fmla="*/ 473310 w 609316"/>
                    <a:gd name="connsiteY53" fmla="*/ 0 h 608332"/>
                    <a:gd name="connsiteX54" fmla="*/ 490302 w 609316"/>
                    <a:gd name="connsiteY54" fmla="*/ 7045 h 608332"/>
                    <a:gd name="connsiteX55" fmla="*/ 602283 w 609316"/>
                    <a:gd name="connsiteY55" fmla="*/ 118943 h 608332"/>
                    <a:gd name="connsiteX56" fmla="*/ 602283 w 609316"/>
                    <a:gd name="connsiteY56" fmla="*/ 152874 h 608332"/>
                    <a:gd name="connsiteX57" fmla="*/ 472196 w 609316"/>
                    <a:gd name="connsiteY57" fmla="*/ 282756 h 608332"/>
                    <a:gd name="connsiteX58" fmla="*/ 326788 w 609316"/>
                    <a:gd name="connsiteY58" fmla="*/ 136279 h 608332"/>
                    <a:gd name="connsiteX59" fmla="*/ 355108 w 609316"/>
                    <a:gd name="connsiteY59" fmla="*/ 108096 h 608332"/>
                    <a:gd name="connsiteX60" fmla="*/ 415648 w 609316"/>
                    <a:gd name="connsiteY60" fmla="*/ 168541 h 608332"/>
                    <a:gd name="connsiteX61" fmla="*/ 422891 w 609316"/>
                    <a:gd name="connsiteY61" fmla="*/ 171508 h 608332"/>
                    <a:gd name="connsiteX62" fmla="*/ 430041 w 609316"/>
                    <a:gd name="connsiteY62" fmla="*/ 168541 h 608332"/>
                    <a:gd name="connsiteX63" fmla="*/ 430041 w 609316"/>
                    <a:gd name="connsiteY63" fmla="*/ 154079 h 608332"/>
                    <a:gd name="connsiteX64" fmla="*/ 369500 w 609316"/>
                    <a:gd name="connsiteY64" fmla="*/ 93634 h 608332"/>
                    <a:gd name="connsiteX65" fmla="*/ 397821 w 609316"/>
                    <a:gd name="connsiteY65" fmla="*/ 65359 h 608332"/>
                    <a:gd name="connsiteX66" fmla="*/ 429855 w 609316"/>
                    <a:gd name="connsiteY66" fmla="*/ 97342 h 608332"/>
                    <a:gd name="connsiteX67" fmla="*/ 437097 w 609316"/>
                    <a:gd name="connsiteY67" fmla="*/ 100402 h 608332"/>
                    <a:gd name="connsiteX68" fmla="*/ 444340 w 609316"/>
                    <a:gd name="connsiteY68" fmla="*/ 97342 h 608332"/>
                    <a:gd name="connsiteX69" fmla="*/ 444340 w 609316"/>
                    <a:gd name="connsiteY69" fmla="*/ 82973 h 608332"/>
                    <a:gd name="connsiteX70" fmla="*/ 412306 w 609316"/>
                    <a:gd name="connsiteY70" fmla="*/ 50989 h 608332"/>
                    <a:gd name="connsiteX71" fmla="*/ 440626 w 609316"/>
                    <a:gd name="connsiteY71" fmla="*/ 22713 h 608332"/>
                    <a:gd name="connsiteX72" fmla="*/ 472660 w 609316"/>
                    <a:gd name="connsiteY72" fmla="*/ 54697 h 608332"/>
                    <a:gd name="connsiteX73" fmla="*/ 479903 w 609316"/>
                    <a:gd name="connsiteY73" fmla="*/ 57664 h 608332"/>
                    <a:gd name="connsiteX74" fmla="*/ 487052 w 609316"/>
                    <a:gd name="connsiteY74" fmla="*/ 54697 h 608332"/>
                    <a:gd name="connsiteX75" fmla="*/ 487052 w 609316"/>
                    <a:gd name="connsiteY75" fmla="*/ 40235 h 608332"/>
                    <a:gd name="connsiteX76" fmla="*/ 455018 w 609316"/>
                    <a:gd name="connsiteY76" fmla="*/ 8251 h 608332"/>
                    <a:gd name="connsiteX77" fmla="*/ 456225 w 609316"/>
                    <a:gd name="connsiteY77" fmla="*/ 7045 h 608332"/>
                    <a:gd name="connsiteX78" fmla="*/ 473310 w 609316"/>
                    <a:gd name="connsiteY78" fmla="*/ 0 h 608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609316" h="608332">
                      <a:moveTo>
                        <a:pt x="526353" y="439378"/>
                      </a:moveTo>
                      <a:lnTo>
                        <a:pt x="440000" y="525582"/>
                      </a:lnTo>
                      <a:cubicBezTo>
                        <a:pt x="463863" y="541710"/>
                        <a:pt x="498776" y="539578"/>
                        <a:pt x="519574" y="518815"/>
                      </a:cubicBezTo>
                      <a:cubicBezTo>
                        <a:pt x="541116" y="497218"/>
                        <a:pt x="543344" y="463571"/>
                        <a:pt x="526353" y="439378"/>
                      </a:cubicBezTo>
                      <a:close/>
                      <a:moveTo>
                        <a:pt x="137051" y="325730"/>
                      </a:moveTo>
                      <a:lnTo>
                        <a:pt x="283108" y="471539"/>
                      </a:lnTo>
                      <a:lnTo>
                        <a:pt x="153114" y="601311"/>
                      </a:lnTo>
                      <a:cubicBezTo>
                        <a:pt x="143736" y="610673"/>
                        <a:pt x="128508" y="610673"/>
                        <a:pt x="119130" y="601311"/>
                      </a:cubicBezTo>
                      <a:lnTo>
                        <a:pt x="7057" y="489521"/>
                      </a:lnTo>
                      <a:cubicBezTo>
                        <a:pt x="2507" y="484979"/>
                        <a:pt x="0" y="478862"/>
                        <a:pt x="0" y="472466"/>
                      </a:cubicBezTo>
                      <a:cubicBezTo>
                        <a:pt x="0" y="466162"/>
                        <a:pt x="2507" y="460045"/>
                        <a:pt x="7057" y="455503"/>
                      </a:cubicBezTo>
                      <a:lnTo>
                        <a:pt x="8264" y="454298"/>
                      </a:lnTo>
                      <a:lnTo>
                        <a:pt x="40298" y="486370"/>
                      </a:lnTo>
                      <a:cubicBezTo>
                        <a:pt x="42341" y="488316"/>
                        <a:pt x="44941" y="489336"/>
                        <a:pt x="47541" y="489336"/>
                      </a:cubicBezTo>
                      <a:cubicBezTo>
                        <a:pt x="50141" y="489336"/>
                        <a:pt x="52833" y="488316"/>
                        <a:pt x="54783" y="486370"/>
                      </a:cubicBezTo>
                      <a:cubicBezTo>
                        <a:pt x="58776" y="482291"/>
                        <a:pt x="58776" y="475895"/>
                        <a:pt x="54783" y="471910"/>
                      </a:cubicBezTo>
                      <a:lnTo>
                        <a:pt x="22749" y="439837"/>
                      </a:lnTo>
                      <a:lnTo>
                        <a:pt x="55897" y="406745"/>
                      </a:lnTo>
                      <a:lnTo>
                        <a:pt x="87932" y="438725"/>
                      </a:lnTo>
                      <a:cubicBezTo>
                        <a:pt x="89974" y="440764"/>
                        <a:pt x="92574" y="441784"/>
                        <a:pt x="95174" y="441784"/>
                      </a:cubicBezTo>
                      <a:cubicBezTo>
                        <a:pt x="97774" y="441784"/>
                        <a:pt x="100467" y="440764"/>
                        <a:pt x="102417" y="438725"/>
                      </a:cubicBezTo>
                      <a:cubicBezTo>
                        <a:pt x="106409" y="434739"/>
                        <a:pt x="106409" y="428343"/>
                        <a:pt x="102417" y="424357"/>
                      </a:cubicBezTo>
                      <a:lnTo>
                        <a:pt x="70382" y="392285"/>
                      </a:lnTo>
                      <a:lnTo>
                        <a:pt x="98610" y="364106"/>
                      </a:lnTo>
                      <a:lnTo>
                        <a:pt x="159243" y="424543"/>
                      </a:lnTo>
                      <a:cubicBezTo>
                        <a:pt x="161192" y="426489"/>
                        <a:pt x="163792" y="427509"/>
                        <a:pt x="166485" y="427509"/>
                      </a:cubicBezTo>
                      <a:cubicBezTo>
                        <a:pt x="169085" y="427509"/>
                        <a:pt x="171685" y="426489"/>
                        <a:pt x="173635" y="424543"/>
                      </a:cubicBezTo>
                      <a:cubicBezTo>
                        <a:pt x="177627" y="420557"/>
                        <a:pt x="177627" y="414068"/>
                        <a:pt x="173635" y="410082"/>
                      </a:cubicBezTo>
                      <a:lnTo>
                        <a:pt x="113095" y="349645"/>
                      </a:lnTo>
                      <a:close/>
                      <a:moveTo>
                        <a:pt x="186794" y="231191"/>
                      </a:moveTo>
                      <a:lnTo>
                        <a:pt x="165159" y="252881"/>
                      </a:lnTo>
                      <a:lnTo>
                        <a:pt x="410288" y="497589"/>
                      </a:lnTo>
                      <a:lnTo>
                        <a:pt x="431922" y="475899"/>
                      </a:lnTo>
                      <a:close/>
                      <a:moveTo>
                        <a:pt x="253090" y="165102"/>
                      </a:moveTo>
                      <a:lnTo>
                        <a:pt x="231363" y="186699"/>
                      </a:lnTo>
                      <a:lnTo>
                        <a:pt x="476584" y="431407"/>
                      </a:lnTo>
                      <a:lnTo>
                        <a:pt x="498218" y="409809"/>
                      </a:lnTo>
                      <a:close/>
                      <a:moveTo>
                        <a:pt x="139625" y="116346"/>
                      </a:moveTo>
                      <a:lnTo>
                        <a:pt x="116319" y="139611"/>
                      </a:lnTo>
                      <a:lnTo>
                        <a:pt x="142968" y="217195"/>
                      </a:lnTo>
                      <a:lnTo>
                        <a:pt x="217435" y="142948"/>
                      </a:lnTo>
                      <a:close/>
                      <a:moveTo>
                        <a:pt x="77972" y="52110"/>
                      </a:moveTo>
                      <a:lnTo>
                        <a:pt x="255690" y="112823"/>
                      </a:lnTo>
                      <a:cubicBezTo>
                        <a:pt x="258661" y="113843"/>
                        <a:pt x="261261" y="115511"/>
                        <a:pt x="263489" y="117736"/>
                      </a:cubicBezTo>
                      <a:lnTo>
                        <a:pt x="548451" y="402208"/>
                      </a:lnTo>
                      <a:cubicBezTo>
                        <a:pt x="588656" y="442252"/>
                        <a:pt x="588656" y="507600"/>
                        <a:pt x="548451" y="547735"/>
                      </a:cubicBezTo>
                      <a:cubicBezTo>
                        <a:pt x="528952" y="567201"/>
                        <a:pt x="503047" y="577860"/>
                        <a:pt x="475563" y="577860"/>
                      </a:cubicBezTo>
                      <a:cubicBezTo>
                        <a:pt x="448079" y="577860"/>
                        <a:pt x="422173" y="567201"/>
                        <a:pt x="402674" y="547735"/>
                      </a:cubicBezTo>
                      <a:lnTo>
                        <a:pt x="117712" y="263263"/>
                      </a:lnTo>
                      <a:cubicBezTo>
                        <a:pt x="115576" y="261038"/>
                        <a:pt x="113905" y="258350"/>
                        <a:pt x="112884" y="255384"/>
                      </a:cubicBezTo>
                      <a:lnTo>
                        <a:pt x="51973" y="78064"/>
                      </a:lnTo>
                      <a:cubicBezTo>
                        <a:pt x="49466" y="70648"/>
                        <a:pt x="51416" y="62491"/>
                        <a:pt x="56894" y="57023"/>
                      </a:cubicBezTo>
                      <a:cubicBezTo>
                        <a:pt x="62372" y="51461"/>
                        <a:pt x="70543" y="49607"/>
                        <a:pt x="77972" y="52110"/>
                      </a:cubicBezTo>
                      <a:close/>
                      <a:moveTo>
                        <a:pt x="473310" y="0"/>
                      </a:moveTo>
                      <a:cubicBezTo>
                        <a:pt x="479624" y="0"/>
                        <a:pt x="485752" y="2503"/>
                        <a:pt x="490302" y="7045"/>
                      </a:cubicBezTo>
                      <a:lnTo>
                        <a:pt x="602283" y="118943"/>
                      </a:lnTo>
                      <a:cubicBezTo>
                        <a:pt x="611661" y="128307"/>
                        <a:pt x="611661" y="143511"/>
                        <a:pt x="602283" y="152874"/>
                      </a:cubicBezTo>
                      <a:lnTo>
                        <a:pt x="472196" y="282756"/>
                      </a:lnTo>
                      <a:lnTo>
                        <a:pt x="326788" y="136279"/>
                      </a:lnTo>
                      <a:lnTo>
                        <a:pt x="355108" y="108096"/>
                      </a:lnTo>
                      <a:lnTo>
                        <a:pt x="415648" y="168541"/>
                      </a:lnTo>
                      <a:cubicBezTo>
                        <a:pt x="417598" y="170488"/>
                        <a:pt x="420291" y="171508"/>
                        <a:pt x="422891" y="171508"/>
                      </a:cubicBezTo>
                      <a:cubicBezTo>
                        <a:pt x="425491" y="171508"/>
                        <a:pt x="428091" y="170488"/>
                        <a:pt x="430041" y="168541"/>
                      </a:cubicBezTo>
                      <a:cubicBezTo>
                        <a:pt x="434033" y="164555"/>
                        <a:pt x="434033" y="158065"/>
                        <a:pt x="430041" y="154079"/>
                      </a:cubicBezTo>
                      <a:lnTo>
                        <a:pt x="369500" y="93634"/>
                      </a:lnTo>
                      <a:lnTo>
                        <a:pt x="397821" y="65359"/>
                      </a:lnTo>
                      <a:lnTo>
                        <a:pt x="429855" y="97342"/>
                      </a:lnTo>
                      <a:cubicBezTo>
                        <a:pt x="431898" y="99382"/>
                        <a:pt x="434498" y="100402"/>
                        <a:pt x="437097" y="100402"/>
                      </a:cubicBezTo>
                      <a:cubicBezTo>
                        <a:pt x="439697" y="100402"/>
                        <a:pt x="442297" y="99382"/>
                        <a:pt x="444340" y="97342"/>
                      </a:cubicBezTo>
                      <a:cubicBezTo>
                        <a:pt x="448333" y="93356"/>
                        <a:pt x="448333" y="86959"/>
                        <a:pt x="444340" y="82973"/>
                      </a:cubicBezTo>
                      <a:lnTo>
                        <a:pt x="412306" y="50989"/>
                      </a:lnTo>
                      <a:lnTo>
                        <a:pt x="440626" y="22713"/>
                      </a:lnTo>
                      <a:lnTo>
                        <a:pt x="472660" y="54697"/>
                      </a:lnTo>
                      <a:cubicBezTo>
                        <a:pt x="474610" y="56737"/>
                        <a:pt x="477210" y="57664"/>
                        <a:pt x="479903" y="57664"/>
                      </a:cubicBezTo>
                      <a:cubicBezTo>
                        <a:pt x="482503" y="57664"/>
                        <a:pt x="485102" y="56737"/>
                        <a:pt x="487052" y="54697"/>
                      </a:cubicBezTo>
                      <a:cubicBezTo>
                        <a:pt x="491045" y="50711"/>
                        <a:pt x="491045" y="44221"/>
                        <a:pt x="487052" y="40235"/>
                      </a:cubicBezTo>
                      <a:lnTo>
                        <a:pt x="455018" y="8251"/>
                      </a:lnTo>
                      <a:lnTo>
                        <a:pt x="456225" y="7045"/>
                      </a:lnTo>
                      <a:cubicBezTo>
                        <a:pt x="460775" y="2503"/>
                        <a:pt x="466903" y="0"/>
                        <a:pt x="47331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289" name="组合 288">
              <a:extLst>
                <a:ext uri="{FF2B5EF4-FFF2-40B4-BE49-F238E27FC236}">
                  <a16:creationId xmlns:a16="http://schemas.microsoft.com/office/drawing/2014/main" id="{14D09DB0-3D5E-9566-BADE-BA5D89777507}"/>
                </a:ext>
              </a:extLst>
            </p:cNvPr>
            <p:cNvGrpSpPr/>
            <p:nvPr/>
          </p:nvGrpSpPr>
          <p:grpSpPr>
            <a:xfrm>
              <a:off x="3486646" y="2767695"/>
              <a:ext cx="6311609" cy="1812068"/>
              <a:chOff x="3486646" y="2767695"/>
              <a:chExt cx="6311609" cy="1812068"/>
            </a:xfrm>
          </p:grpSpPr>
          <p:sp>
            <p:nvSpPr>
              <p:cNvPr id="163" name="文本框 162">
                <a:extLst>
                  <a:ext uri="{FF2B5EF4-FFF2-40B4-BE49-F238E27FC236}">
                    <a16:creationId xmlns:a16="http://schemas.microsoft.com/office/drawing/2014/main" id="{81EB4148-B17C-76B0-C941-D47C29C20D90}"/>
                  </a:ext>
                </a:extLst>
              </p:cNvPr>
              <p:cNvSpPr txBox="1"/>
              <p:nvPr/>
            </p:nvSpPr>
            <p:spPr>
              <a:xfrm>
                <a:off x="7265443" y="2767695"/>
                <a:ext cx="2532812" cy="51597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1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2800" b="1" dirty="0"/>
                  <a:t>属灵倍增效率高</a:t>
                </a:r>
              </a:p>
            </p:txBody>
          </p:sp>
          <p:grpSp>
            <p:nvGrpSpPr>
              <p:cNvPr id="268" name="组合 267">
                <a:extLst>
                  <a:ext uri="{FF2B5EF4-FFF2-40B4-BE49-F238E27FC236}">
                    <a16:creationId xmlns:a16="http://schemas.microsoft.com/office/drawing/2014/main" id="{8A61DD82-2D66-EF8B-2F96-45B211ABCB2F}"/>
                  </a:ext>
                </a:extLst>
              </p:cNvPr>
              <p:cNvGrpSpPr/>
              <p:nvPr/>
            </p:nvGrpSpPr>
            <p:grpSpPr>
              <a:xfrm>
                <a:off x="3486646" y="3460595"/>
                <a:ext cx="1119168" cy="1119168"/>
                <a:chOff x="5837673" y="3145378"/>
                <a:chExt cx="540000" cy="540000"/>
              </a:xfrm>
            </p:grpSpPr>
            <p:sp>
              <p:nvSpPr>
                <p:cNvPr id="281" name="文本框 280">
                  <a:extLst>
                    <a:ext uri="{FF2B5EF4-FFF2-40B4-BE49-F238E27FC236}">
                      <a16:creationId xmlns:a16="http://schemas.microsoft.com/office/drawing/2014/main" id="{B7B2C8A7-9772-F48C-AD7B-0EAED4C9CA69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837673" y="3145378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282" name="任意多边形: 形状 281">
                  <a:extLst>
                    <a:ext uri="{FF2B5EF4-FFF2-40B4-BE49-F238E27FC236}">
                      <a16:creationId xmlns:a16="http://schemas.microsoft.com/office/drawing/2014/main" id="{6D9ED3B8-33D7-B0C3-2D81-9DB75AF99AAD}"/>
                    </a:ext>
                  </a:extLst>
                </p:cNvPr>
                <p:cNvSpPr/>
                <p:nvPr/>
              </p:nvSpPr>
              <p:spPr>
                <a:xfrm>
                  <a:off x="5963215" y="3287911"/>
                  <a:ext cx="265570" cy="258117"/>
                </a:xfrm>
                <a:custGeom>
                  <a:avLst/>
                  <a:gdLst>
                    <a:gd name="T0" fmla="*/ 567 w 600"/>
                    <a:gd name="T1" fmla="*/ 251 h 584"/>
                    <a:gd name="T2" fmla="*/ 533 w 600"/>
                    <a:gd name="T3" fmla="*/ 251 h 584"/>
                    <a:gd name="T4" fmla="*/ 533 w 600"/>
                    <a:gd name="T5" fmla="*/ 17 h 584"/>
                    <a:gd name="T6" fmla="*/ 517 w 600"/>
                    <a:gd name="T7" fmla="*/ 0 h 584"/>
                    <a:gd name="T8" fmla="*/ 83 w 600"/>
                    <a:gd name="T9" fmla="*/ 0 h 584"/>
                    <a:gd name="T10" fmla="*/ 67 w 600"/>
                    <a:gd name="T11" fmla="*/ 17 h 584"/>
                    <a:gd name="T12" fmla="*/ 67 w 600"/>
                    <a:gd name="T13" fmla="*/ 251 h 584"/>
                    <a:gd name="T14" fmla="*/ 33 w 600"/>
                    <a:gd name="T15" fmla="*/ 251 h 584"/>
                    <a:gd name="T16" fmla="*/ 0 w 600"/>
                    <a:gd name="T17" fmla="*/ 284 h 584"/>
                    <a:gd name="T18" fmla="*/ 0 w 600"/>
                    <a:gd name="T19" fmla="*/ 551 h 584"/>
                    <a:gd name="T20" fmla="*/ 33 w 600"/>
                    <a:gd name="T21" fmla="*/ 584 h 584"/>
                    <a:gd name="T22" fmla="*/ 567 w 600"/>
                    <a:gd name="T23" fmla="*/ 584 h 584"/>
                    <a:gd name="T24" fmla="*/ 600 w 600"/>
                    <a:gd name="T25" fmla="*/ 551 h 584"/>
                    <a:gd name="T26" fmla="*/ 600 w 600"/>
                    <a:gd name="T27" fmla="*/ 284 h 584"/>
                    <a:gd name="T28" fmla="*/ 567 w 600"/>
                    <a:gd name="T29" fmla="*/ 251 h 584"/>
                    <a:gd name="T30" fmla="*/ 434 w 600"/>
                    <a:gd name="T31" fmla="*/ 500 h 584"/>
                    <a:gd name="T32" fmla="*/ 166 w 600"/>
                    <a:gd name="T33" fmla="*/ 500 h 584"/>
                    <a:gd name="T34" fmla="*/ 166 w 600"/>
                    <a:gd name="T35" fmla="*/ 433 h 584"/>
                    <a:gd name="T36" fmla="*/ 434 w 600"/>
                    <a:gd name="T37" fmla="*/ 433 h 584"/>
                    <a:gd name="T38" fmla="*/ 434 w 600"/>
                    <a:gd name="T39" fmla="*/ 500 h 584"/>
                    <a:gd name="T40" fmla="*/ 500 w 600"/>
                    <a:gd name="T41" fmla="*/ 251 h 584"/>
                    <a:gd name="T42" fmla="*/ 467 w 600"/>
                    <a:gd name="T43" fmla="*/ 251 h 584"/>
                    <a:gd name="T44" fmla="*/ 433 w 600"/>
                    <a:gd name="T45" fmla="*/ 284 h 584"/>
                    <a:gd name="T46" fmla="*/ 433 w 600"/>
                    <a:gd name="T47" fmla="*/ 351 h 584"/>
                    <a:gd name="T48" fmla="*/ 375 w 600"/>
                    <a:gd name="T49" fmla="*/ 351 h 584"/>
                    <a:gd name="T50" fmla="*/ 375 w 600"/>
                    <a:gd name="T51" fmla="*/ 208 h 584"/>
                    <a:gd name="T52" fmla="*/ 417 w 600"/>
                    <a:gd name="T53" fmla="*/ 208 h 584"/>
                    <a:gd name="T54" fmla="*/ 432 w 600"/>
                    <a:gd name="T55" fmla="*/ 197 h 584"/>
                    <a:gd name="T56" fmla="*/ 428 w 600"/>
                    <a:gd name="T57" fmla="*/ 179 h 584"/>
                    <a:gd name="T58" fmla="*/ 312 w 600"/>
                    <a:gd name="T59" fmla="*/ 63 h 584"/>
                    <a:gd name="T60" fmla="*/ 288 w 600"/>
                    <a:gd name="T61" fmla="*/ 63 h 584"/>
                    <a:gd name="T62" fmla="*/ 172 w 600"/>
                    <a:gd name="T63" fmla="*/ 179 h 584"/>
                    <a:gd name="T64" fmla="*/ 168 w 600"/>
                    <a:gd name="T65" fmla="*/ 197 h 584"/>
                    <a:gd name="T66" fmla="*/ 183 w 600"/>
                    <a:gd name="T67" fmla="*/ 208 h 584"/>
                    <a:gd name="T68" fmla="*/ 225 w 600"/>
                    <a:gd name="T69" fmla="*/ 208 h 584"/>
                    <a:gd name="T70" fmla="*/ 225 w 600"/>
                    <a:gd name="T71" fmla="*/ 351 h 584"/>
                    <a:gd name="T72" fmla="*/ 167 w 600"/>
                    <a:gd name="T73" fmla="*/ 351 h 584"/>
                    <a:gd name="T74" fmla="*/ 167 w 600"/>
                    <a:gd name="T75" fmla="*/ 284 h 584"/>
                    <a:gd name="T76" fmla="*/ 133 w 600"/>
                    <a:gd name="T77" fmla="*/ 251 h 584"/>
                    <a:gd name="T78" fmla="*/ 100 w 600"/>
                    <a:gd name="T79" fmla="*/ 251 h 584"/>
                    <a:gd name="T80" fmla="*/ 100 w 600"/>
                    <a:gd name="T81" fmla="*/ 33 h 584"/>
                    <a:gd name="T82" fmla="*/ 500 w 600"/>
                    <a:gd name="T83" fmla="*/ 33 h 584"/>
                    <a:gd name="T84" fmla="*/ 500 w 600"/>
                    <a:gd name="T85" fmla="*/ 251 h 584"/>
                    <a:gd name="T86" fmla="*/ 500 w 600"/>
                    <a:gd name="T87" fmla="*/ 251 h 5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00" h="584">
                      <a:moveTo>
                        <a:pt x="567" y="251"/>
                      </a:moveTo>
                      <a:lnTo>
                        <a:pt x="533" y="251"/>
                      </a:lnTo>
                      <a:lnTo>
                        <a:pt x="533" y="17"/>
                      </a:lnTo>
                      <a:cubicBezTo>
                        <a:pt x="533" y="7"/>
                        <a:pt x="526" y="0"/>
                        <a:pt x="517" y="0"/>
                      </a:cubicBezTo>
                      <a:lnTo>
                        <a:pt x="83" y="0"/>
                      </a:lnTo>
                      <a:cubicBezTo>
                        <a:pt x="74" y="0"/>
                        <a:pt x="67" y="7"/>
                        <a:pt x="67" y="17"/>
                      </a:cubicBezTo>
                      <a:lnTo>
                        <a:pt x="67" y="251"/>
                      </a:lnTo>
                      <a:lnTo>
                        <a:pt x="33" y="251"/>
                      </a:lnTo>
                      <a:cubicBezTo>
                        <a:pt x="15" y="251"/>
                        <a:pt x="0" y="266"/>
                        <a:pt x="0" y="284"/>
                      </a:cubicBezTo>
                      <a:lnTo>
                        <a:pt x="0" y="551"/>
                      </a:lnTo>
                      <a:cubicBezTo>
                        <a:pt x="0" y="569"/>
                        <a:pt x="15" y="584"/>
                        <a:pt x="33" y="584"/>
                      </a:cubicBezTo>
                      <a:lnTo>
                        <a:pt x="567" y="584"/>
                      </a:lnTo>
                      <a:cubicBezTo>
                        <a:pt x="585" y="584"/>
                        <a:pt x="600" y="569"/>
                        <a:pt x="600" y="551"/>
                      </a:cubicBezTo>
                      <a:lnTo>
                        <a:pt x="600" y="284"/>
                      </a:lnTo>
                      <a:cubicBezTo>
                        <a:pt x="600" y="266"/>
                        <a:pt x="585" y="251"/>
                        <a:pt x="567" y="251"/>
                      </a:cubicBezTo>
                      <a:close/>
                      <a:moveTo>
                        <a:pt x="434" y="500"/>
                      </a:moveTo>
                      <a:lnTo>
                        <a:pt x="166" y="500"/>
                      </a:lnTo>
                      <a:lnTo>
                        <a:pt x="166" y="433"/>
                      </a:lnTo>
                      <a:lnTo>
                        <a:pt x="434" y="433"/>
                      </a:lnTo>
                      <a:lnTo>
                        <a:pt x="434" y="500"/>
                      </a:lnTo>
                      <a:close/>
                      <a:moveTo>
                        <a:pt x="500" y="251"/>
                      </a:moveTo>
                      <a:lnTo>
                        <a:pt x="467" y="251"/>
                      </a:lnTo>
                      <a:cubicBezTo>
                        <a:pt x="448" y="251"/>
                        <a:pt x="433" y="266"/>
                        <a:pt x="433" y="284"/>
                      </a:cubicBezTo>
                      <a:lnTo>
                        <a:pt x="433" y="351"/>
                      </a:lnTo>
                      <a:lnTo>
                        <a:pt x="375" y="351"/>
                      </a:lnTo>
                      <a:lnTo>
                        <a:pt x="375" y="208"/>
                      </a:lnTo>
                      <a:lnTo>
                        <a:pt x="417" y="208"/>
                      </a:lnTo>
                      <a:cubicBezTo>
                        <a:pt x="423" y="208"/>
                        <a:pt x="429" y="204"/>
                        <a:pt x="432" y="197"/>
                      </a:cubicBezTo>
                      <a:cubicBezTo>
                        <a:pt x="435" y="191"/>
                        <a:pt x="433" y="184"/>
                        <a:pt x="428" y="179"/>
                      </a:cubicBezTo>
                      <a:lnTo>
                        <a:pt x="312" y="63"/>
                      </a:lnTo>
                      <a:cubicBezTo>
                        <a:pt x="305" y="56"/>
                        <a:pt x="295" y="56"/>
                        <a:pt x="288" y="63"/>
                      </a:cubicBezTo>
                      <a:lnTo>
                        <a:pt x="172" y="179"/>
                      </a:lnTo>
                      <a:cubicBezTo>
                        <a:pt x="167" y="184"/>
                        <a:pt x="165" y="191"/>
                        <a:pt x="168" y="197"/>
                      </a:cubicBezTo>
                      <a:cubicBezTo>
                        <a:pt x="170" y="204"/>
                        <a:pt x="177" y="208"/>
                        <a:pt x="183" y="208"/>
                      </a:cubicBezTo>
                      <a:lnTo>
                        <a:pt x="225" y="208"/>
                      </a:lnTo>
                      <a:lnTo>
                        <a:pt x="225" y="351"/>
                      </a:lnTo>
                      <a:lnTo>
                        <a:pt x="167" y="351"/>
                      </a:lnTo>
                      <a:lnTo>
                        <a:pt x="167" y="284"/>
                      </a:lnTo>
                      <a:cubicBezTo>
                        <a:pt x="167" y="266"/>
                        <a:pt x="152" y="251"/>
                        <a:pt x="133" y="251"/>
                      </a:cubicBezTo>
                      <a:lnTo>
                        <a:pt x="100" y="251"/>
                      </a:lnTo>
                      <a:lnTo>
                        <a:pt x="100" y="33"/>
                      </a:lnTo>
                      <a:lnTo>
                        <a:pt x="500" y="33"/>
                      </a:lnTo>
                      <a:lnTo>
                        <a:pt x="500" y="251"/>
                      </a:lnTo>
                      <a:lnTo>
                        <a:pt x="500" y="25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288" name="组合 287">
              <a:extLst>
                <a:ext uri="{FF2B5EF4-FFF2-40B4-BE49-F238E27FC236}">
                  <a16:creationId xmlns:a16="http://schemas.microsoft.com/office/drawing/2014/main" id="{E6E1C964-01D4-269B-A18A-722EAA12CCAA}"/>
                </a:ext>
              </a:extLst>
            </p:cNvPr>
            <p:cNvGrpSpPr/>
            <p:nvPr/>
          </p:nvGrpSpPr>
          <p:grpSpPr>
            <a:xfrm>
              <a:off x="2421302" y="4115125"/>
              <a:ext cx="3728623" cy="1960296"/>
              <a:chOff x="2421302" y="4115125"/>
              <a:chExt cx="3728623" cy="1960296"/>
            </a:xfrm>
          </p:grpSpPr>
          <p:sp>
            <p:nvSpPr>
              <p:cNvPr id="175" name="文本框 174">
                <a:extLst>
                  <a:ext uri="{FF2B5EF4-FFF2-40B4-BE49-F238E27FC236}">
                    <a16:creationId xmlns:a16="http://schemas.microsoft.com/office/drawing/2014/main" id="{2372910D-794B-7F81-454D-0DEDE84301A0}"/>
                  </a:ext>
                </a:extLst>
              </p:cNvPr>
              <p:cNvSpPr txBox="1"/>
              <p:nvPr/>
            </p:nvSpPr>
            <p:spPr>
              <a:xfrm>
                <a:off x="2421302" y="5528867"/>
                <a:ext cx="3041628" cy="54655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zh-CN" altLang="en-US" sz="2800" b="1" dirty="0"/>
                  <a:t>强调实操效果好</a:t>
                </a:r>
              </a:p>
            </p:txBody>
          </p:sp>
          <p:grpSp>
            <p:nvGrpSpPr>
              <p:cNvPr id="269" name="组合 268">
                <a:extLst>
                  <a:ext uri="{FF2B5EF4-FFF2-40B4-BE49-F238E27FC236}">
                    <a16:creationId xmlns:a16="http://schemas.microsoft.com/office/drawing/2014/main" id="{3796FBD0-093A-98EE-8B29-E81147F17A96}"/>
                  </a:ext>
                </a:extLst>
              </p:cNvPr>
              <p:cNvGrpSpPr/>
              <p:nvPr/>
            </p:nvGrpSpPr>
            <p:grpSpPr>
              <a:xfrm>
                <a:off x="5030757" y="4115125"/>
                <a:ext cx="1119168" cy="1119168"/>
                <a:chOff x="5826000" y="3146972"/>
                <a:chExt cx="540000" cy="540000"/>
              </a:xfrm>
            </p:grpSpPr>
            <p:sp>
              <p:nvSpPr>
                <p:cNvPr id="279" name="文本框 278">
                  <a:extLst>
                    <a:ext uri="{FF2B5EF4-FFF2-40B4-BE49-F238E27FC236}">
                      <a16:creationId xmlns:a16="http://schemas.microsoft.com/office/drawing/2014/main" id="{69895C6E-155E-AF4A-F13D-F2C0E9103174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826000" y="3146972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280" name="任意多边形: 形状 279">
                  <a:extLst>
                    <a:ext uri="{FF2B5EF4-FFF2-40B4-BE49-F238E27FC236}">
                      <a16:creationId xmlns:a16="http://schemas.microsoft.com/office/drawing/2014/main" id="{DBD30393-88B8-A19D-0A22-CFDEF5919A16}"/>
                    </a:ext>
                  </a:extLst>
                </p:cNvPr>
                <p:cNvSpPr/>
                <p:nvPr/>
              </p:nvSpPr>
              <p:spPr>
                <a:xfrm>
                  <a:off x="5963215" y="3284371"/>
                  <a:ext cx="265570" cy="265197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604818" h="603970">
                      <a:moveTo>
                        <a:pt x="516845" y="390264"/>
                      </a:moveTo>
                      <a:cubicBezTo>
                        <a:pt x="523038" y="390264"/>
                        <a:pt x="529246" y="392842"/>
                        <a:pt x="533057" y="397997"/>
                      </a:cubicBezTo>
                      <a:cubicBezTo>
                        <a:pt x="547071" y="416898"/>
                        <a:pt x="592679" y="481212"/>
                        <a:pt x="592679" y="515823"/>
                      </a:cubicBezTo>
                      <a:cubicBezTo>
                        <a:pt x="592679" y="557553"/>
                        <a:pt x="558627" y="591551"/>
                        <a:pt x="516830" y="591551"/>
                      </a:cubicBezTo>
                      <a:cubicBezTo>
                        <a:pt x="475033" y="591551"/>
                        <a:pt x="441104" y="557553"/>
                        <a:pt x="441104" y="515823"/>
                      </a:cubicBezTo>
                      <a:cubicBezTo>
                        <a:pt x="441104" y="481212"/>
                        <a:pt x="486712" y="416898"/>
                        <a:pt x="500726" y="397997"/>
                      </a:cubicBezTo>
                      <a:cubicBezTo>
                        <a:pt x="504476" y="392842"/>
                        <a:pt x="510653" y="390264"/>
                        <a:pt x="516845" y="390264"/>
                      </a:cubicBezTo>
                      <a:close/>
                      <a:moveTo>
                        <a:pt x="372304" y="40256"/>
                      </a:moveTo>
                      <a:lnTo>
                        <a:pt x="320557" y="91804"/>
                      </a:lnTo>
                      <a:cubicBezTo>
                        <a:pt x="320680" y="91804"/>
                        <a:pt x="320926" y="93645"/>
                        <a:pt x="322647" y="95486"/>
                      </a:cubicBezTo>
                      <a:lnTo>
                        <a:pt x="362471" y="135252"/>
                      </a:lnTo>
                      <a:cubicBezTo>
                        <a:pt x="370337" y="143107"/>
                        <a:pt x="370337" y="155871"/>
                        <a:pt x="362471" y="163726"/>
                      </a:cubicBezTo>
                      <a:lnTo>
                        <a:pt x="244228" y="281795"/>
                      </a:lnTo>
                      <a:lnTo>
                        <a:pt x="400942" y="281795"/>
                      </a:lnTo>
                      <a:lnTo>
                        <a:pt x="440889" y="242030"/>
                      </a:lnTo>
                      <a:cubicBezTo>
                        <a:pt x="448756" y="234175"/>
                        <a:pt x="461539" y="234175"/>
                        <a:pt x="469405" y="242030"/>
                      </a:cubicBezTo>
                      <a:lnTo>
                        <a:pt x="509229" y="281795"/>
                      </a:lnTo>
                      <a:cubicBezTo>
                        <a:pt x="510581" y="283145"/>
                        <a:pt x="512056" y="283636"/>
                        <a:pt x="513039" y="283636"/>
                      </a:cubicBezTo>
                      <a:lnTo>
                        <a:pt x="564786" y="232088"/>
                      </a:lnTo>
                      <a:cubicBezTo>
                        <a:pt x="564663" y="232088"/>
                        <a:pt x="564540" y="230247"/>
                        <a:pt x="562696" y="228406"/>
                      </a:cubicBezTo>
                      <a:lnTo>
                        <a:pt x="376114" y="42097"/>
                      </a:lnTo>
                      <a:cubicBezTo>
                        <a:pt x="374762" y="40747"/>
                        <a:pt x="373287" y="40256"/>
                        <a:pt x="372304" y="40256"/>
                      </a:cubicBezTo>
                      <a:close/>
                      <a:moveTo>
                        <a:pt x="372304" y="0"/>
                      </a:moveTo>
                      <a:cubicBezTo>
                        <a:pt x="384103" y="0"/>
                        <a:pt x="395903" y="5032"/>
                        <a:pt x="404630" y="13623"/>
                      </a:cubicBezTo>
                      <a:lnTo>
                        <a:pt x="591212" y="199932"/>
                      </a:lnTo>
                      <a:cubicBezTo>
                        <a:pt x="608543" y="217238"/>
                        <a:pt x="609403" y="244484"/>
                        <a:pt x="593301" y="260563"/>
                      </a:cubicBezTo>
                      <a:lnTo>
                        <a:pt x="541432" y="312356"/>
                      </a:lnTo>
                      <a:cubicBezTo>
                        <a:pt x="533934" y="319843"/>
                        <a:pt x="523856" y="323893"/>
                        <a:pt x="513039" y="323893"/>
                      </a:cubicBezTo>
                      <a:cubicBezTo>
                        <a:pt x="501240" y="323893"/>
                        <a:pt x="489440" y="318984"/>
                        <a:pt x="480713" y="310270"/>
                      </a:cubicBezTo>
                      <a:lnTo>
                        <a:pt x="455147" y="284741"/>
                      </a:lnTo>
                      <a:lnTo>
                        <a:pt x="423558" y="316161"/>
                      </a:lnTo>
                      <a:lnTo>
                        <a:pt x="163474" y="575987"/>
                      </a:lnTo>
                      <a:cubicBezTo>
                        <a:pt x="145406" y="594029"/>
                        <a:pt x="121315" y="603970"/>
                        <a:pt x="95749" y="603970"/>
                      </a:cubicBezTo>
                      <a:cubicBezTo>
                        <a:pt x="70183" y="603970"/>
                        <a:pt x="46215" y="594029"/>
                        <a:pt x="28024" y="575987"/>
                      </a:cubicBezTo>
                      <a:cubicBezTo>
                        <a:pt x="9956" y="557945"/>
                        <a:pt x="0" y="533889"/>
                        <a:pt x="0" y="508361"/>
                      </a:cubicBezTo>
                      <a:cubicBezTo>
                        <a:pt x="0" y="482832"/>
                        <a:pt x="9956" y="458777"/>
                        <a:pt x="28024" y="440735"/>
                      </a:cubicBezTo>
                      <a:lnTo>
                        <a:pt x="319820" y="149489"/>
                      </a:lnTo>
                      <a:lnTo>
                        <a:pt x="294131" y="123961"/>
                      </a:lnTo>
                      <a:cubicBezTo>
                        <a:pt x="286142" y="115860"/>
                        <a:pt x="281348" y="105428"/>
                        <a:pt x="280611" y="94505"/>
                      </a:cubicBezTo>
                      <a:cubicBezTo>
                        <a:pt x="279873" y="82722"/>
                        <a:pt x="283929" y="71308"/>
                        <a:pt x="292041" y="63330"/>
                      </a:cubicBezTo>
                      <a:lnTo>
                        <a:pt x="343911" y="11537"/>
                      </a:lnTo>
                      <a:cubicBezTo>
                        <a:pt x="351408" y="4050"/>
                        <a:pt x="361487" y="0"/>
                        <a:pt x="3723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287" name="组合 286">
              <a:extLst>
                <a:ext uri="{FF2B5EF4-FFF2-40B4-BE49-F238E27FC236}">
                  <a16:creationId xmlns:a16="http://schemas.microsoft.com/office/drawing/2014/main" id="{80B009E2-A489-7481-7854-25957F1CB273}"/>
                </a:ext>
              </a:extLst>
            </p:cNvPr>
            <p:cNvGrpSpPr/>
            <p:nvPr/>
          </p:nvGrpSpPr>
          <p:grpSpPr>
            <a:xfrm>
              <a:off x="4217135" y="2862900"/>
              <a:ext cx="3502661" cy="1705409"/>
              <a:chOff x="4217135" y="2862900"/>
              <a:chExt cx="3502661" cy="1705409"/>
            </a:xfrm>
          </p:grpSpPr>
          <p:sp>
            <p:nvSpPr>
              <p:cNvPr id="157" name="文本框 156">
                <a:extLst>
                  <a:ext uri="{FF2B5EF4-FFF2-40B4-BE49-F238E27FC236}">
                    <a16:creationId xmlns:a16="http://schemas.microsoft.com/office/drawing/2014/main" id="{96DAE5CE-7582-E968-DC87-3C858E10915A}"/>
                  </a:ext>
                </a:extLst>
              </p:cNvPr>
              <p:cNvSpPr txBox="1"/>
              <p:nvPr/>
            </p:nvSpPr>
            <p:spPr>
              <a:xfrm>
                <a:off x="4217135" y="2862900"/>
                <a:ext cx="2746411" cy="40487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1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zh-CN" altLang="en-US" sz="2800" b="1" dirty="0"/>
                  <a:t>免费学习无负担</a:t>
                </a:r>
              </a:p>
            </p:txBody>
          </p:sp>
          <p:grpSp>
            <p:nvGrpSpPr>
              <p:cNvPr id="270" name="组合 269">
                <a:extLst>
                  <a:ext uri="{FF2B5EF4-FFF2-40B4-BE49-F238E27FC236}">
                    <a16:creationId xmlns:a16="http://schemas.microsoft.com/office/drawing/2014/main" id="{8BFDFA5E-4B87-14EC-BCB4-8B0D1839CA04}"/>
                  </a:ext>
                </a:extLst>
              </p:cNvPr>
              <p:cNvGrpSpPr/>
              <p:nvPr/>
            </p:nvGrpSpPr>
            <p:grpSpPr>
              <a:xfrm>
                <a:off x="6600628" y="3449141"/>
                <a:ext cx="1119168" cy="1119168"/>
                <a:chOff x="5826000" y="3146972"/>
                <a:chExt cx="540000" cy="540000"/>
              </a:xfrm>
            </p:grpSpPr>
            <p:sp>
              <p:nvSpPr>
                <p:cNvPr id="277" name="文本框 276">
                  <a:extLst>
                    <a:ext uri="{FF2B5EF4-FFF2-40B4-BE49-F238E27FC236}">
                      <a16:creationId xmlns:a16="http://schemas.microsoft.com/office/drawing/2014/main" id="{E13EC7A0-2CB8-0C9D-DAB0-580ACA821B18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826000" y="3146972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278" name="任意多边形: 形状 277">
                  <a:extLst>
                    <a:ext uri="{FF2B5EF4-FFF2-40B4-BE49-F238E27FC236}">
                      <a16:creationId xmlns:a16="http://schemas.microsoft.com/office/drawing/2014/main" id="{F7CEABC3-B55D-42AA-DBF0-482F7CAE98F2}"/>
                    </a:ext>
                  </a:extLst>
                </p:cNvPr>
                <p:cNvSpPr/>
                <p:nvPr/>
              </p:nvSpPr>
              <p:spPr>
                <a:xfrm>
                  <a:off x="5963215" y="3294102"/>
                  <a:ext cx="265570" cy="245735"/>
                </a:xfrm>
                <a:custGeom>
                  <a:avLst/>
                  <a:gdLst>
                    <a:gd name="T0" fmla="*/ 12800 w 13834"/>
                    <a:gd name="T1" fmla="*/ 0 h 12800"/>
                    <a:gd name="T2" fmla="*/ 1066 w 13834"/>
                    <a:gd name="T3" fmla="*/ 0 h 12800"/>
                    <a:gd name="T4" fmla="*/ 0 w 13834"/>
                    <a:gd name="T5" fmla="*/ 1066 h 12800"/>
                    <a:gd name="T6" fmla="*/ 0 w 13834"/>
                    <a:gd name="T7" fmla="*/ 9594 h 12800"/>
                    <a:gd name="T8" fmla="*/ 1066 w 13834"/>
                    <a:gd name="T9" fmla="*/ 10668 h 12800"/>
                    <a:gd name="T10" fmla="*/ 4240 w 13834"/>
                    <a:gd name="T11" fmla="*/ 10668 h 12800"/>
                    <a:gd name="T12" fmla="*/ 6396 w 13834"/>
                    <a:gd name="T13" fmla="*/ 12800 h 12800"/>
                    <a:gd name="T14" fmla="*/ 8011 w 13834"/>
                    <a:gd name="T15" fmla="*/ 10668 h 12800"/>
                    <a:gd name="T16" fmla="*/ 12768 w 13834"/>
                    <a:gd name="T17" fmla="*/ 10668 h 12800"/>
                    <a:gd name="T18" fmla="*/ 13834 w 13834"/>
                    <a:gd name="T19" fmla="*/ 9594 h 12800"/>
                    <a:gd name="T20" fmla="*/ 13834 w 13834"/>
                    <a:gd name="T21" fmla="*/ 1066 h 12800"/>
                    <a:gd name="T22" fmla="*/ 12800 w 13834"/>
                    <a:gd name="T23" fmla="*/ 0 h 12800"/>
                    <a:gd name="T24" fmla="*/ 8076 w 13834"/>
                    <a:gd name="T25" fmla="*/ 7357 h 12800"/>
                    <a:gd name="T26" fmla="*/ 2560 w 13834"/>
                    <a:gd name="T27" fmla="*/ 7357 h 12800"/>
                    <a:gd name="T28" fmla="*/ 1990 w 13834"/>
                    <a:gd name="T29" fmla="*/ 6953 h 12800"/>
                    <a:gd name="T30" fmla="*/ 2560 w 13834"/>
                    <a:gd name="T31" fmla="*/ 6549 h 12800"/>
                    <a:gd name="T32" fmla="*/ 8076 w 13834"/>
                    <a:gd name="T33" fmla="*/ 6549 h 12800"/>
                    <a:gd name="T34" fmla="*/ 8362 w 13834"/>
                    <a:gd name="T35" fmla="*/ 6953 h 12800"/>
                    <a:gd name="T36" fmla="*/ 8076 w 13834"/>
                    <a:gd name="T37" fmla="*/ 7357 h 12800"/>
                    <a:gd name="T38" fmla="*/ 10208 w 13834"/>
                    <a:gd name="T39" fmla="*/ 5225 h 12800"/>
                    <a:gd name="T40" fmla="*/ 2560 w 13834"/>
                    <a:gd name="T41" fmla="*/ 5225 h 12800"/>
                    <a:gd name="T42" fmla="*/ 2132 w 13834"/>
                    <a:gd name="T43" fmla="*/ 4797 h 12800"/>
                    <a:gd name="T44" fmla="*/ 2560 w 13834"/>
                    <a:gd name="T45" fmla="*/ 4369 h 12800"/>
                    <a:gd name="T46" fmla="*/ 10240 w 13834"/>
                    <a:gd name="T47" fmla="*/ 4369 h 12800"/>
                    <a:gd name="T48" fmla="*/ 10668 w 13834"/>
                    <a:gd name="T49" fmla="*/ 4797 h 12800"/>
                    <a:gd name="T50" fmla="*/ 10240 w 13834"/>
                    <a:gd name="T51" fmla="*/ 5225 h 12800"/>
                    <a:gd name="T52" fmla="*/ 10208 w 13834"/>
                    <a:gd name="T53" fmla="*/ 5225 h 12800"/>
                    <a:gd name="T54" fmla="*/ 10208 w 13834"/>
                    <a:gd name="T55" fmla="*/ 3093 h 12800"/>
                    <a:gd name="T56" fmla="*/ 2560 w 13834"/>
                    <a:gd name="T57" fmla="*/ 3093 h 12800"/>
                    <a:gd name="T58" fmla="*/ 2132 w 13834"/>
                    <a:gd name="T59" fmla="*/ 2665 h 12800"/>
                    <a:gd name="T60" fmla="*/ 2560 w 13834"/>
                    <a:gd name="T61" fmla="*/ 2237 h 12800"/>
                    <a:gd name="T62" fmla="*/ 10240 w 13834"/>
                    <a:gd name="T63" fmla="*/ 2237 h 12800"/>
                    <a:gd name="T64" fmla="*/ 10668 w 13834"/>
                    <a:gd name="T65" fmla="*/ 2665 h 12800"/>
                    <a:gd name="T66" fmla="*/ 10240 w 13834"/>
                    <a:gd name="T67" fmla="*/ 3093 h 12800"/>
                    <a:gd name="T68" fmla="*/ 10208 w 13834"/>
                    <a:gd name="T69" fmla="*/ 3093 h 12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3834" h="12800">
                      <a:moveTo>
                        <a:pt x="12800" y="0"/>
                      </a:moveTo>
                      <a:lnTo>
                        <a:pt x="1066" y="0"/>
                      </a:lnTo>
                      <a:cubicBezTo>
                        <a:pt x="477" y="0"/>
                        <a:pt x="0" y="477"/>
                        <a:pt x="0" y="1066"/>
                      </a:cubicBezTo>
                      <a:lnTo>
                        <a:pt x="0" y="9594"/>
                      </a:lnTo>
                      <a:cubicBezTo>
                        <a:pt x="0" y="10184"/>
                        <a:pt x="476" y="10664"/>
                        <a:pt x="1066" y="10668"/>
                      </a:cubicBezTo>
                      <a:lnTo>
                        <a:pt x="4240" y="10668"/>
                      </a:lnTo>
                      <a:lnTo>
                        <a:pt x="6396" y="12800"/>
                      </a:lnTo>
                      <a:lnTo>
                        <a:pt x="8011" y="10668"/>
                      </a:lnTo>
                      <a:lnTo>
                        <a:pt x="12768" y="10668"/>
                      </a:lnTo>
                      <a:cubicBezTo>
                        <a:pt x="13358" y="10664"/>
                        <a:pt x="13834" y="10184"/>
                        <a:pt x="13834" y="9594"/>
                      </a:cubicBezTo>
                      <a:lnTo>
                        <a:pt x="13834" y="1066"/>
                      </a:lnTo>
                      <a:cubicBezTo>
                        <a:pt x="13834" y="490"/>
                        <a:pt x="13376" y="17"/>
                        <a:pt x="12800" y="0"/>
                      </a:cubicBezTo>
                      <a:close/>
                      <a:moveTo>
                        <a:pt x="8076" y="7357"/>
                      </a:moveTo>
                      <a:lnTo>
                        <a:pt x="2560" y="7357"/>
                      </a:lnTo>
                      <a:cubicBezTo>
                        <a:pt x="2282" y="7455"/>
                        <a:pt x="1990" y="7248"/>
                        <a:pt x="1990" y="6953"/>
                      </a:cubicBezTo>
                      <a:cubicBezTo>
                        <a:pt x="1990" y="6658"/>
                        <a:pt x="2282" y="6452"/>
                        <a:pt x="2560" y="6549"/>
                      </a:cubicBezTo>
                      <a:lnTo>
                        <a:pt x="8076" y="6549"/>
                      </a:lnTo>
                      <a:cubicBezTo>
                        <a:pt x="8247" y="6610"/>
                        <a:pt x="8362" y="6772"/>
                        <a:pt x="8362" y="6953"/>
                      </a:cubicBezTo>
                      <a:cubicBezTo>
                        <a:pt x="8362" y="7135"/>
                        <a:pt x="8247" y="7297"/>
                        <a:pt x="8076" y="7357"/>
                      </a:cubicBezTo>
                      <a:close/>
                      <a:moveTo>
                        <a:pt x="10208" y="5225"/>
                      </a:moveTo>
                      <a:lnTo>
                        <a:pt x="2560" y="5225"/>
                      </a:lnTo>
                      <a:cubicBezTo>
                        <a:pt x="2324" y="5225"/>
                        <a:pt x="2132" y="5033"/>
                        <a:pt x="2132" y="4797"/>
                      </a:cubicBezTo>
                      <a:cubicBezTo>
                        <a:pt x="2132" y="4561"/>
                        <a:pt x="2324" y="4369"/>
                        <a:pt x="2560" y="4369"/>
                      </a:cubicBezTo>
                      <a:lnTo>
                        <a:pt x="10240" y="4369"/>
                      </a:lnTo>
                      <a:cubicBezTo>
                        <a:pt x="10476" y="4369"/>
                        <a:pt x="10668" y="4561"/>
                        <a:pt x="10668" y="4797"/>
                      </a:cubicBezTo>
                      <a:cubicBezTo>
                        <a:pt x="10668" y="5033"/>
                        <a:pt x="10476" y="5225"/>
                        <a:pt x="10240" y="5225"/>
                      </a:cubicBezTo>
                      <a:lnTo>
                        <a:pt x="10208" y="5225"/>
                      </a:lnTo>
                      <a:close/>
                      <a:moveTo>
                        <a:pt x="10208" y="3093"/>
                      </a:moveTo>
                      <a:lnTo>
                        <a:pt x="2560" y="3093"/>
                      </a:lnTo>
                      <a:cubicBezTo>
                        <a:pt x="2324" y="3093"/>
                        <a:pt x="2132" y="2901"/>
                        <a:pt x="2132" y="2665"/>
                      </a:cubicBezTo>
                      <a:cubicBezTo>
                        <a:pt x="2132" y="2429"/>
                        <a:pt x="2324" y="2237"/>
                        <a:pt x="2560" y="2237"/>
                      </a:cubicBezTo>
                      <a:lnTo>
                        <a:pt x="10240" y="2237"/>
                      </a:lnTo>
                      <a:cubicBezTo>
                        <a:pt x="10476" y="2237"/>
                        <a:pt x="10668" y="2429"/>
                        <a:pt x="10668" y="2665"/>
                      </a:cubicBezTo>
                      <a:cubicBezTo>
                        <a:pt x="10668" y="2901"/>
                        <a:pt x="10476" y="3093"/>
                        <a:pt x="10240" y="3093"/>
                      </a:cubicBezTo>
                      <a:lnTo>
                        <a:pt x="10208" y="309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286" name="组合 285">
              <a:extLst>
                <a:ext uri="{FF2B5EF4-FFF2-40B4-BE49-F238E27FC236}">
                  <a16:creationId xmlns:a16="http://schemas.microsoft.com/office/drawing/2014/main" id="{B62256AB-9A35-9294-E8AF-FB5086BEB8E6}"/>
                </a:ext>
              </a:extLst>
            </p:cNvPr>
            <p:cNvGrpSpPr/>
            <p:nvPr/>
          </p:nvGrpSpPr>
          <p:grpSpPr>
            <a:xfrm>
              <a:off x="6035563" y="4115125"/>
              <a:ext cx="3250967" cy="1917150"/>
              <a:chOff x="6035563" y="4115125"/>
              <a:chExt cx="3250967" cy="1917150"/>
            </a:xfrm>
          </p:grpSpPr>
          <p:sp>
            <p:nvSpPr>
              <p:cNvPr id="169" name="文本框 168">
                <a:extLst>
                  <a:ext uri="{FF2B5EF4-FFF2-40B4-BE49-F238E27FC236}">
                    <a16:creationId xmlns:a16="http://schemas.microsoft.com/office/drawing/2014/main" id="{A72AC6B5-813D-5A95-D9E9-2D553E68931D}"/>
                  </a:ext>
                </a:extLst>
              </p:cNvPr>
              <p:cNvSpPr txBox="1"/>
              <p:nvPr/>
            </p:nvSpPr>
            <p:spPr>
              <a:xfrm>
                <a:off x="6035563" y="5459236"/>
                <a:ext cx="2799702" cy="5730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zh-CN" altLang="en-US" sz="2800" b="1" dirty="0"/>
                  <a:t>内训外展皆自主</a:t>
                </a:r>
              </a:p>
            </p:txBody>
          </p:sp>
          <p:grpSp>
            <p:nvGrpSpPr>
              <p:cNvPr id="271" name="组合 270">
                <a:extLst>
                  <a:ext uri="{FF2B5EF4-FFF2-40B4-BE49-F238E27FC236}">
                    <a16:creationId xmlns:a16="http://schemas.microsoft.com/office/drawing/2014/main" id="{715926A6-8734-737B-CEA4-F13EF6412C79}"/>
                  </a:ext>
                </a:extLst>
              </p:cNvPr>
              <p:cNvGrpSpPr/>
              <p:nvPr/>
            </p:nvGrpSpPr>
            <p:grpSpPr>
              <a:xfrm>
                <a:off x="8167362" y="4115125"/>
                <a:ext cx="1119168" cy="1119168"/>
                <a:chOff x="5826000" y="3146972"/>
                <a:chExt cx="540000" cy="540000"/>
              </a:xfrm>
            </p:grpSpPr>
            <p:sp>
              <p:nvSpPr>
                <p:cNvPr id="275" name="文本框 274">
                  <a:extLst>
                    <a:ext uri="{FF2B5EF4-FFF2-40B4-BE49-F238E27FC236}">
                      <a16:creationId xmlns:a16="http://schemas.microsoft.com/office/drawing/2014/main" id="{7F619167-5323-405F-1813-9508B00F8ACA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826000" y="3146972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276" name="任意多边形: 形状 275">
                  <a:extLst>
                    <a:ext uri="{FF2B5EF4-FFF2-40B4-BE49-F238E27FC236}">
                      <a16:creationId xmlns:a16="http://schemas.microsoft.com/office/drawing/2014/main" id="{9B85B2AC-C5FB-3D57-117C-1AA4114A17CD}"/>
                    </a:ext>
                  </a:extLst>
                </p:cNvPr>
                <p:cNvSpPr/>
                <p:nvPr/>
              </p:nvSpPr>
              <p:spPr>
                <a:xfrm>
                  <a:off x="5963215" y="3284371"/>
                  <a:ext cx="265570" cy="265197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604818" h="603970">
                      <a:moveTo>
                        <a:pt x="516845" y="390264"/>
                      </a:moveTo>
                      <a:cubicBezTo>
                        <a:pt x="523038" y="390264"/>
                        <a:pt x="529246" y="392842"/>
                        <a:pt x="533057" y="397997"/>
                      </a:cubicBezTo>
                      <a:cubicBezTo>
                        <a:pt x="547071" y="416898"/>
                        <a:pt x="592679" y="481212"/>
                        <a:pt x="592679" y="515823"/>
                      </a:cubicBezTo>
                      <a:cubicBezTo>
                        <a:pt x="592679" y="557553"/>
                        <a:pt x="558627" y="591551"/>
                        <a:pt x="516830" y="591551"/>
                      </a:cubicBezTo>
                      <a:cubicBezTo>
                        <a:pt x="475033" y="591551"/>
                        <a:pt x="441104" y="557553"/>
                        <a:pt x="441104" y="515823"/>
                      </a:cubicBezTo>
                      <a:cubicBezTo>
                        <a:pt x="441104" y="481212"/>
                        <a:pt x="486712" y="416898"/>
                        <a:pt x="500726" y="397997"/>
                      </a:cubicBezTo>
                      <a:cubicBezTo>
                        <a:pt x="504476" y="392842"/>
                        <a:pt x="510653" y="390264"/>
                        <a:pt x="516845" y="390264"/>
                      </a:cubicBezTo>
                      <a:close/>
                      <a:moveTo>
                        <a:pt x="372304" y="40256"/>
                      </a:moveTo>
                      <a:lnTo>
                        <a:pt x="320557" y="91804"/>
                      </a:lnTo>
                      <a:cubicBezTo>
                        <a:pt x="320680" y="91804"/>
                        <a:pt x="320926" y="93645"/>
                        <a:pt x="322647" y="95486"/>
                      </a:cubicBezTo>
                      <a:lnTo>
                        <a:pt x="362471" y="135252"/>
                      </a:lnTo>
                      <a:cubicBezTo>
                        <a:pt x="370337" y="143107"/>
                        <a:pt x="370337" y="155871"/>
                        <a:pt x="362471" y="163726"/>
                      </a:cubicBezTo>
                      <a:lnTo>
                        <a:pt x="244228" y="281795"/>
                      </a:lnTo>
                      <a:lnTo>
                        <a:pt x="400942" y="281795"/>
                      </a:lnTo>
                      <a:lnTo>
                        <a:pt x="440889" y="242030"/>
                      </a:lnTo>
                      <a:cubicBezTo>
                        <a:pt x="448756" y="234175"/>
                        <a:pt x="461539" y="234175"/>
                        <a:pt x="469405" y="242030"/>
                      </a:cubicBezTo>
                      <a:lnTo>
                        <a:pt x="509229" y="281795"/>
                      </a:lnTo>
                      <a:cubicBezTo>
                        <a:pt x="510581" y="283145"/>
                        <a:pt x="512056" y="283636"/>
                        <a:pt x="513039" y="283636"/>
                      </a:cubicBezTo>
                      <a:lnTo>
                        <a:pt x="564786" y="232088"/>
                      </a:lnTo>
                      <a:cubicBezTo>
                        <a:pt x="564663" y="232088"/>
                        <a:pt x="564540" y="230247"/>
                        <a:pt x="562696" y="228406"/>
                      </a:cubicBezTo>
                      <a:lnTo>
                        <a:pt x="376114" y="42097"/>
                      </a:lnTo>
                      <a:cubicBezTo>
                        <a:pt x="374762" y="40747"/>
                        <a:pt x="373287" y="40256"/>
                        <a:pt x="372304" y="40256"/>
                      </a:cubicBezTo>
                      <a:close/>
                      <a:moveTo>
                        <a:pt x="372304" y="0"/>
                      </a:moveTo>
                      <a:cubicBezTo>
                        <a:pt x="384103" y="0"/>
                        <a:pt x="395903" y="5032"/>
                        <a:pt x="404630" y="13623"/>
                      </a:cubicBezTo>
                      <a:lnTo>
                        <a:pt x="591212" y="199932"/>
                      </a:lnTo>
                      <a:cubicBezTo>
                        <a:pt x="608543" y="217238"/>
                        <a:pt x="609403" y="244484"/>
                        <a:pt x="593301" y="260563"/>
                      </a:cubicBezTo>
                      <a:lnTo>
                        <a:pt x="541432" y="312356"/>
                      </a:lnTo>
                      <a:cubicBezTo>
                        <a:pt x="533934" y="319843"/>
                        <a:pt x="523856" y="323893"/>
                        <a:pt x="513039" y="323893"/>
                      </a:cubicBezTo>
                      <a:cubicBezTo>
                        <a:pt x="501240" y="323893"/>
                        <a:pt x="489440" y="318984"/>
                        <a:pt x="480713" y="310270"/>
                      </a:cubicBezTo>
                      <a:lnTo>
                        <a:pt x="455147" y="284741"/>
                      </a:lnTo>
                      <a:lnTo>
                        <a:pt x="423558" y="316161"/>
                      </a:lnTo>
                      <a:lnTo>
                        <a:pt x="163474" y="575987"/>
                      </a:lnTo>
                      <a:cubicBezTo>
                        <a:pt x="145406" y="594029"/>
                        <a:pt x="121315" y="603970"/>
                        <a:pt x="95749" y="603970"/>
                      </a:cubicBezTo>
                      <a:cubicBezTo>
                        <a:pt x="70183" y="603970"/>
                        <a:pt x="46215" y="594029"/>
                        <a:pt x="28024" y="575987"/>
                      </a:cubicBezTo>
                      <a:cubicBezTo>
                        <a:pt x="9956" y="557945"/>
                        <a:pt x="0" y="533889"/>
                        <a:pt x="0" y="508361"/>
                      </a:cubicBezTo>
                      <a:cubicBezTo>
                        <a:pt x="0" y="482832"/>
                        <a:pt x="9956" y="458777"/>
                        <a:pt x="28024" y="440735"/>
                      </a:cubicBezTo>
                      <a:lnTo>
                        <a:pt x="319820" y="149489"/>
                      </a:lnTo>
                      <a:lnTo>
                        <a:pt x="294131" y="123961"/>
                      </a:lnTo>
                      <a:cubicBezTo>
                        <a:pt x="286142" y="115860"/>
                        <a:pt x="281348" y="105428"/>
                        <a:pt x="280611" y="94505"/>
                      </a:cubicBezTo>
                      <a:cubicBezTo>
                        <a:pt x="279873" y="82722"/>
                        <a:pt x="283929" y="71308"/>
                        <a:pt x="292041" y="63330"/>
                      </a:cubicBezTo>
                      <a:lnTo>
                        <a:pt x="343911" y="11537"/>
                      </a:lnTo>
                      <a:cubicBezTo>
                        <a:pt x="351408" y="4050"/>
                        <a:pt x="361487" y="0"/>
                        <a:pt x="37230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285" name="组合 284">
              <a:extLst>
                <a:ext uri="{FF2B5EF4-FFF2-40B4-BE49-F238E27FC236}">
                  <a16:creationId xmlns:a16="http://schemas.microsoft.com/office/drawing/2014/main" id="{E2B45E5F-6385-F585-E6E4-09745230F41F}"/>
                </a:ext>
              </a:extLst>
            </p:cNvPr>
            <p:cNvGrpSpPr/>
            <p:nvPr/>
          </p:nvGrpSpPr>
          <p:grpSpPr>
            <a:xfrm>
              <a:off x="9103718" y="3460602"/>
              <a:ext cx="2799707" cy="2512849"/>
              <a:chOff x="9103718" y="3460602"/>
              <a:chExt cx="2799707" cy="2512849"/>
            </a:xfrm>
          </p:grpSpPr>
          <p:sp>
            <p:nvSpPr>
              <p:cNvPr id="151" name="文本框 150">
                <a:extLst>
                  <a:ext uri="{FF2B5EF4-FFF2-40B4-BE49-F238E27FC236}">
                    <a16:creationId xmlns:a16="http://schemas.microsoft.com/office/drawing/2014/main" id="{F268C1EF-B7B8-6717-C813-C58FAB1DA3EF}"/>
                  </a:ext>
                </a:extLst>
              </p:cNvPr>
              <p:cNvSpPr txBox="1"/>
              <p:nvPr/>
            </p:nvSpPr>
            <p:spPr>
              <a:xfrm>
                <a:off x="9103718" y="5568577"/>
                <a:ext cx="2799707" cy="40487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zh-CN" altLang="en-US" sz="2800" b="1" dirty="0"/>
                  <a:t>建造男人为教会</a:t>
                </a:r>
              </a:p>
            </p:txBody>
          </p:sp>
          <p:grpSp>
            <p:nvGrpSpPr>
              <p:cNvPr id="272" name="组合 271">
                <a:extLst>
                  <a:ext uri="{FF2B5EF4-FFF2-40B4-BE49-F238E27FC236}">
                    <a16:creationId xmlns:a16="http://schemas.microsoft.com/office/drawing/2014/main" id="{56197249-2A14-AF5F-AEAD-E51C9BCC77A5}"/>
                  </a:ext>
                </a:extLst>
              </p:cNvPr>
              <p:cNvGrpSpPr/>
              <p:nvPr/>
            </p:nvGrpSpPr>
            <p:grpSpPr>
              <a:xfrm>
                <a:off x="9734101" y="3460602"/>
                <a:ext cx="1119168" cy="1119168"/>
                <a:chOff x="5826000" y="3146972"/>
                <a:chExt cx="540000" cy="540000"/>
              </a:xfrm>
            </p:grpSpPr>
            <p:sp>
              <p:nvSpPr>
                <p:cNvPr id="273" name="文本框 272">
                  <a:extLst>
                    <a:ext uri="{FF2B5EF4-FFF2-40B4-BE49-F238E27FC236}">
                      <a16:creationId xmlns:a16="http://schemas.microsoft.com/office/drawing/2014/main" id="{E0C86D87-58D3-3B16-8AD6-A495D7EA8057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826000" y="3146972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>
                    <a:alpha val="80000"/>
                  </a:schemeClr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274" name="任意多边形: 形状 273">
                  <a:extLst>
                    <a:ext uri="{FF2B5EF4-FFF2-40B4-BE49-F238E27FC236}">
                      <a16:creationId xmlns:a16="http://schemas.microsoft.com/office/drawing/2014/main" id="{EBC1DD26-C4BC-0901-3774-36ED16DD46A4}"/>
                    </a:ext>
                  </a:extLst>
                </p:cNvPr>
                <p:cNvSpPr/>
                <p:nvPr/>
              </p:nvSpPr>
              <p:spPr>
                <a:xfrm>
                  <a:off x="5963215" y="3293574"/>
                  <a:ext cx="265570" cy="246790"/>
                </a:xfrm>
                <a:custGeom>
                  <a:avLst/>
                  <a:gdLst>
                    <a:gd name="T0" fmla="*/ 5508 w 6610"/>
                    <a:gd name="T1" fmla="*/ 2307 h 6152"/>
                    <a:gd name="T2" fmla="*/ 5365 w 6610"/>
                    <a:gd name="T3" fmla="*/ 2060 h 6152"/>
                    <a:gd name="T4" fmla="*/ 1245 w 6610"/>
                    <a:gd name="T5" fmla="*/ 2060 h 6152"/>
                    <a:gd name="T6" fmla="*/ 1102 w 6610"/>
                    <a:gd name="T7" fmla="*/ 2307 h 6152"/>
                    <a:gd name="T8" fmla="*/ 348 w 6610"/>
                    <a:gd name="T9" fmla="*/ 5122 h 6152"/>
                    <a:gd name="T10" fmla="*/ 3162 w 6610"/>
                    <a:gd name="T11" fmla="*/ 5876 h 6152"/>
                    <a:gd name="T12" fmla="*/ 3448 w 6610"/>
                    <a:gd name="T13" fmla="*/ 5876 h 6152"/>
                    <a:gd name="T14" fmla="*/ 6262 w 6610"/>
                    <a:gd name="T15" fmla="*/ 5122 h 6152"/>
                    <a:gd name="T16" fmla="*/ 1645 w 6610"/>
                    <a:gd name="T17" fmla="*/ 2060 h 6152"/>
                    <a:gd name="T18" fmla="*/ 4965 w 6610"/>
                    <a:gd name="T19" fmla="*/ 2060 h 6152"/>
                    <a:gd name="T20" fmla="*/ 4479 w 6610"/>
                    <a:gd name="T21" fmla="*/ 2031 h 6152"/>
                    <a:gd name="T22" fmla="*/ 2130 w 6610"/>
                    <a:gd name="T23" fmla="*/ 2031 h 6152"/>
                    <a:gd name="T24" fmla="*/ 1645 w 6610"/>
                    <a:gd name="T25" fmla="*/ 2060 h 6152"/>
                    <a:gd name="T26" fmla="*/ 2818 w 6610"/>
                    <a:gd name="T27" fmla="*/ 4062 h 6152"/>
                    <a:gd name="T28" fmla="*/ 3792 w 6610"/>
                    <a:gd name="T29" fmla="*/ 4062 h 6152"/>
                    <a:gd name="T30" fmla="*/ 3305 w 6610"/>
                    <a:gd name="T31" fmla="*/ 3720 h 6152"/>
                    <a:gd name="T32" fmla="*/ 3040 w 6610"/>
                    <a:gd name="T33" fmla="*/ 3261 h 6152"/>
                    <a:gd name="T34" fmla="*/ 3570 w 6610"/>
                    <a:gd name="T35" fmla="*/ 3261 h 6152"/>
                    <a:gd name="T36" fmla="*/ 3305 w 6610"/>
                    <a:gd name="T37" fmla="*/ 3720 h 6152"/>
                    <a:gd name="T38" fmla="*/ 1701 w 6610"/>
                    <a:gd name="T39" fmla="*/ 2488 h 6152"/>
                    <a:gd name="T40" fmla="*/ 2988 w 6610"/>
                    <a:gd name="T41" fmla="*/ 2670 h 6152"/>
                    <a:gd name="T42" fmla="*/ 2501 w 6610"/>
                    <a:gd name="T43" fmla="*/ 3512 h 6152"/>
                    <a:gd name="T44" fmla="*/ 3622 w 6610"/>
                    <a:gd name="T45" fmla="*/ 2670 h 6152"/>
                    <a:gd name="T46" fmla="*/ 4909 w 6610"/>
                    <a:gd name="T47" fmla="*/ 2488 h 6152"/>
                    <a:gd name="T48" fmla="*/ 3916 w 6610"/>
                    <a:gd name="T49" fmla="*/ 3061 h 6152"/>
                    <a:gd name="T50" fmla="*/ 694 w 6610"/>
                    <a:gd name="T51" fmla="*/ 4922 h 6152"/>
                    <a:gd name="T52" fmla="*/ 1302 w 6610"/>
                    <a:gd name="T53" fmla="*/ 2654 h 6152"/>
                    <a:gd name="T54" fmla="*/ 2425 w 6610"/>
                    <a:gd name="T55" fmla="*/ 3923 h 6152"/>
                    <a:gd name="T56" fmla="*/ 2962 w 6610"/>
                    <a:gd name="T57" fmla="*/ 5529 h 6152"/>
                    <a:gd name="T58" fmla="*/ 5916 w 6610"/>
                    <a:gd name="T59" fmla="*/ 4922 h 6152"/>
                    <a:gd name="T60" fmla="*/ 3648 w 6610"/>
                    <a:gd name="T61" fmla="*/ 5529 h 6152"/>
                    <a:gd name="T62" fmla="*/ 4185 w 6610"/>
                    <a:gd name="T63" fmla="*/ 3923 h 6152"/>
                    <a:gd name="T64" fmla="*/ 5308 w 6610"/>
                    <a:gd name="T65" fmla="*/ 2654 h 6152"/>
                    <a:gd name="T66" fmla="*/ 5916 w 6610"/>
                    <a:gd name="T67" fmla="*/ 4922 h 6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6610" h="6152">
                      <a:moveTo>
                        <a:pt x="6468" y="3558"/>
                      </a:moveTo>
                      <a:cubicBezTo>
                        <a:pt x="6325" y="3027"/>
                        <a:pt x="5984" y="2582"/>
                        <a:pt x="5508" y="2307"/>
                      </a:cubicBezTo>
                      <a:cubicBezTo>
                        <a:pt x="5459" y="2279"/>
                        <a:pt x="5409" y="2253"/>
                        <a:pt x="5358" y="2229"/>
                      </a:cubicBezTo>
                      <a:cubicBezTo>
                        <a:pt x="5363" y="2173"/>
                        <a:pt x="5365" y="2117"/>
                        <a:pt x="5365" y="2060"/>
                      </a:cubicBezTo>
                      <a:cubicBezTo>
                        <a:pt x="5365" y="924"/>
                        <a:pt x="4441" y="0"/>
                        <a:pt x="3305" y="0"/>
                      </a:cubicBezTo>
                      <a:cubicBezTo>
                        <a:pt x="2169" y="0"/>
                        <a:pt x="1245" y="924"/>
                        <a:pt x="1245" y="2060"/>
                      </a:cubicBezTo>
                      <a:cubicBezTo>
                        <a:pt x="1245" y="2117"/>
                        <a:pt x="1247" y="2173"/>
                        <a:pt x="1252" y="2229"/>
                      </a:cubicBezTo>
                      <a:cubicBezTo>
                        <a:pt x="1201" y="2253"/>
                        <a:pt x="1151" y="2279"/>
                        <a:pt x="1102" y="2307"/>
                      </a:cubicBezTo>
                      <a:cubicBezTo>
                        <a:pt x="625" y="2582"/>
                        <a:pt x="285" y="3027"/>
                        <a:pt x="142" y="3558"/>
                      </a:cubicBezTo>
                      <a:cubicBezTo>
                        <a:pt x="0" y="4090"/>
                        <a:pt x="73" y="4645"/>
                        <a:pt x="348" y="5122"/>
                      </a:cubicBezTo>
                      <a:cubicBezTo>
                        <a:pt x="715" y="5757"/>
                        <a:pt x="1399" y="6152"/>
                        <a:pt x="2134" y="6152"/>
                      </a:cubicBezTo>
                      <a:cubicBezTo>
                        <a:pt x="2494" y="6152"/>
                        <a:pt x="2849" y="6056"/>
                        <a:pt x="3162" y="5876"/>
                      </a:cubicBezTo>
                      <a:cubicBezTo>
                        <a:pt x="3211" y="5847"/>
                        <a:pt x="3259" y="5817"/>
                        <a:pt x="3305" y="5785"/>
                      </a:cubicBezTo>
                      <a:cubicBezTo>
                        <a:pt x="3351" y="5817"/>
                        <a:pt x="3398" y="5847"/>
                        <a:pt x="3448" y="5876"/>
                      </a:cubicBezTo>
                      <a:cubicBezTo>
                        <a:pt x="3761" y="6056"/>
                        <a:pt x="4116" y="6152"/>
                        <a:pt x="4476" y="6152"/>
                      </a:cubicBezTo>
                      <a:cubicBezTo>
                        <a:pt x="5211" y="6152"/>
                        <a:pt x="5895" y="5757"/>
                        <a:pt x="6262" y="5122"/>
                      </a:cubicBezTo>
                      <a:cubicBezTo>
                        <a:pt x="6537" y="4645"/>
                        <a:pt x="6610" y="4090"/>
                        <a:pt x="6468" y="3558"/>
                      </a:cubicBezTo>
                      <a:close/>
                      <a:moveTo>
                        <a:pt x="1645" y="2060"/>
                      </a:moveTo>
                      <a:cubicBezTo>
                        <a:pt x="1645" y="1145"/>
                        <a:pt x="2389" y="400"/>
                        <a:pt x="3305" y="400"/>
                      </a:cubicBezTo>
                      <a:cubicBezTo>
                        <a:pt x="4220" y="400"/>
                        <a:pt x="4965" y="1145"/>
                        <a:pt x="4965" y="2060"/>
                      </a:cubicBezTo>
                      <a:cubicBezTo>
                        <a:pt x="4965" y="2070"/>
                        <a:pt x="4965" y="2080"/>
                        <a:pt x="4965" y="2090"/>
                      </a:cubicBezTo>
                      <a:cubicBezTo>
                        <a:pt x="4806" y="2051"/>
                        <a:pt x="4643" y="2031"/>
                        <a:pt x="4479" y="2031"/>
                      </a:cubicBezTo>
                      <a:cubicBezTo>
                        <a:pt x="4054" y="2031"/>
                        <a:pt x="3645" y="2164"/>
                        <a:pt x="3305" y="2399"/>
                      </a:cubicBezTo>
                      <a:cubicBezTo>
                        <a:pt x="2965" y="2164"/>
                        <a:pt x="2556" y="2031"/>
                        <a:pt x="2130" y="2031"/>
                      </a:cubicBezTo>
                      <a:cubicBezTo>
                        <a:pt x="1967" y="2031"/>
                        <a:pt x="1804" y="2051"/>
                        <a:pt x="1645" y="2090"/>
                      </a:cubicBezTo>
                      <a:cubicBezTo>
                        <a:pt x="1645" y="2080"/>
                        <a:pt x="1645" y="2070"/>
                        <a:pt x="1645" y="2060"/>
                      </a:cubicBezTo>
                      <a:close/>
                      <a:moveTo>
                        <a:pt x="3305" y="5267"/>
                      </a:moveTo>
                      <a:cubicBezTo>
                        <a:pt x="2983" y="4945"/>
                        <a:pt x="2811" y="4507"/>
                        <a:pt x="2818" y="4062"/>
                      </a:cubicBezTo>
                      <a:cubicBezTo>
                        <a:pt x="2974" y="4100"/>
                        <a:pt x="3137" y="4120"/>
                        <a:pt x="3305" y="4120"/>
                      </a:cubicBezTo>
                      <a:cubicBezTo>
                        <a:pt x="3473" y="4120"/>
                        <a:pt x="3636" y="4100"/>
                        <a:pt x="3792" y="4062"/>
                      </a:cubicBezTo>
                      <a:cubicBezTo>
                        <a:pt x="3799" y="4507"/>
                        <a:pt x="3627" y="4945"/>
                        <a:pt x="3305" y="5267"/>
                      </a:cubicBezTo>
                      <a:close/>
                      <a:moveTo>
                        <a:pt x="3305" y="3720"/>
                      </a:moveTo>
                      <a:cubicBezTo>
                        <a:pt x="3156" y="3720"/>
                        <a:pt x="3011" y="3700"/>
                        <a:pt x="2874" y="3663"/>
                      </a:cubicBezTo>
                      <a:cubicBezTo>
                        <a:pt x="2910" y="3526"/>
                        <a:pt x="2965" y="3390"/>
                        <a:pt x="3040" y="3261"/>
                      </a:cubicBezTo>
                      <a:cubicBezTo>
                        <a:pt x="3114" y="3134"/>
                        <a:pt x="3203" y="3018"/>
                        <a:pt x="3305" y="2917"/>
                      </a:cubicBezTo>
                      <a:cubicBezTo>
                        <a:pt x="3407" y="3018"/>
                        <a:pt x="3496" y="3134"/>
                        <a:pt x="3570" y="3261"/>
                      </a:cubicBezTo>
                      <a:cubicBezTo>
                        <a:pt x="3644" y="3391"/>
                        <a:pt x="3700" y="3526"/>
                        <a:pt x="3736" y="3663"/>
                      </a:cubicBezTo>
                      <a:cubicBezTo>
                        <a:pt x="3599" y="3700"/>
                        <a:pt x="3454" y="3720"/>
                        <a:pt x="3305" y="3720"/>
                      </a:cubicBezTo>
                      <a:close/>
                      <a:moveTo>
                        <a:pt x="2501" y="3512"/>
                      </a:moveTo>
                      <a:cubicBezTo>
                        <a:pt x="2112" y="3296"/>
                        <a:pt x="1818" y="2927"/>
                        <a:pt x="1701" y="2488"/>
                      </a:cubicBezTo>
                      <a:cubicBezTo>
                        <a:pt x="1841" y="2450"/>
                        <a:pt x="1985" y="2431"/>
                        <a:pt x="2130" y="2431"/>
                      </a:cubicBezTo>
                      <a:cubicBezTo>
                        <a:pt x="2437" y="2431"/>
                        <a:pt x="2733" y="2516"/>
                        <a:pt x="2988" y="2670"/>
                      </a:cubicBezTo>
                      <a:cubicBezTo>
                        <a:pt x="2875" y="2787"/>
                        <a:pt x="2776" y="2918"/>
                        <a:pt x="2694" y="3061"/>
                      </a:cubicBezTo>
                      <a:cubicBezTo>
                        <a:pt x="2610" y="3207"/>
                        <a:pt x="2546" y="3358"/>
                        <a:pt x="2501" y="3512"/>
                      </a:cubicBezTo>
                      <a:close/>
                      <a:moveTo>
                        <a:pt x="3916" y="3061"/>
                      </a:moveTo>
                      <a:cubicBezTo>
                        <a:pt x="3833" y="2918"/>
                        <a:pt x="3734" y="2787"/>
                        <a:pt x="3622" y="2670"/>
                      </a:cubicBezTo>
                      <a:cubicBezTo>
                        <a:pt x="3877" y="2516"/>
                        <a:pt x="4173" y="2431"/>
                        <a:pt x="4479" y="2431"/>
                      </a:cubicBezTo>
                      <a:cubicBezTo>
                        <a:pt x="4625" y="2431"/>
                        <a:pt x="4769" y="2450"/>
                        <a:pt x="4909" y="2488"/>
                      </a:cubicBezTo>
                      <a:cubicBezTo>
                        <a:pt x="4792" y="2927"/>
                        <a:pt x="4498" y="3296"/>
                        <a:pt x="4109" y="3512"/>
                      </a:cubicBezTo>
                      <a:cubicBezTo>
                        <a:pt x="4064" y="3358"/>
                        <a:pt x="4000" y="3207"/>
                        <a:pt x="3916" y="3061"/>
                      </a:cubicBezTo>
                      <a:close/>
                      <a:moveTo>
                        <a:pt x="2134" y="5752"/>
                      </a:moveTo>
                      <a:cubicBezTo>
                        <a:pt x="1542" y="5752"/>
                        <a:pt x="990" y="5434"/>
                        <a:pt x="694" y="4922"/>
                      </a:cubicBezTo>
                      <a:cubicBezTo>
                        <a:pt x="473" y="4537"/>
                        <a:pt x="414" y="4090"/>
                        <a:pt x="528" y="3662"/>
                      </a:cubicBezTo>
                      <a:cubicBezTo>
                        <a:pt x="643" y="3233"/>
                        <a:pt x="918" y="2875"/>
                        <a:pt x="1302" y="2654"/>
                      </a:cubicBezTo>
                      <a:cubicBezTo>
                        <a:pt x="1311" y="2649"/>
                        <a:pt x="1319" y="2644"/>
                        <a:pt x="1328" y="2639"/>
                      </a:cubicBezTo>
                      <a:cubicBezTo>
                        <a:pt x="1494" y="3206"/>
                        <a:pt x="1898" y="3673"/>
                        <a:pt x="2425" y="3923"/>
                      </a:cubicBezTo>
                      <a:cubicBezTo>
                        <a:pt x="2378" y="4503"/>
                        <a:pt x="2580" y="5087"/>
                        <a:pt x="2988" y="5514"/>
                      </a:cubicBezTo>
                      <a:cubicBezTo>
                        <a:pt x="2979" y="5519"/>
                        <a:pt x="2971" y="5524"/>
                        <a:pt x="2962" y="5529"/>
                      </a:cubicBezTo>
                      <a:cubicBezTo>
                        <a:pt x="2710" y="5675"/>
                        <a:pt x="2423" y="5752"/>
                        <a:pt x="2134" y="5752"/>
                      </a:cubicBezTo>
                      <a:close/>
                      <a:moveTo>
                        <a:pt x="5916" y="4922"/>
                      </a:moveTo>
                      <a:cubicBezTo>
                        <a:pt x="5620" y="5434"/>
                        <a:pt x="5068" y="5752"/>
                        <a:pt x="4476" y="5752"/>
                      </a:cubicBezTo>
                      <a:cubicBezTo>
                        <a:pt x="4186" y="5752"/>
                        <a:pt x="3900" y="5675"/>
                        <a:pt x="3648" y="5529"/>
                      </a:cubicBezTo>
                      <a:cubicBezTo>
                        <a:pt x="3639" y="5524"/>
                        <a:pt x="3631" y="5519"/>
                        <a:pt x="3622" y="5514"/>
                      </a:cubicBezTo>
                      <a:cubicBezTo>
                        <a:pt x="4030" y="5086"/>
                        <a:pt x="4232" y="4503"/>
                        <a:pt x="4185" y="3923"/>
                      </a:cubicBezTo>
                      <a:cubicBezTo>
                        <a:pt x="4711" y="3673"/>
                        <a:pt x="5116" y="3206"/>
                        <a:pt x="5282" y="2639"/>
                      </a:cubicBezTo>
                      <a:cubicBezTo>
                        <a:pt x="5291" y="2644"/>
                        <a:pt x="5299" y="2649"/>
                        <a:pt x="5308" y="2654"/>
                      </a:cubicBezTo>
                      <a:cubicBezTo>
                        <a:pt x="5692" y="2875"/>
                        <a:pt x="5967" y="3233"/>
                        <a:pt x="6081" y="3662"/>
                      </a:cubicBezTo>
                      <a:cubicBezTo>
                        <a:pt x="6196" y="4090"/>
                        <a:pt x="6137" y="4537"/>
                        <a:pt x="5916" y="492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1AC0A623-47C0-FECA-F9DA-475B41DA2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为何教会需要男人是勇士</a:t>
            </a:r>
          </a:p>
        </p:txBody>
      </p:sp>
    </p:spTree>
    <p:extLst>
      <p:ext uri="{BB962C8B-B14F-4D97-AF65-F5344CB8AC3E}">
        <p14:creationId xmlns:p14="http://schemas.microsoft.com/office/powerpoint/2010/main" val="3809761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>
            <a:extLst>
              <a:ext uri="{FF2B5EF4-FFF2-40B4-BE49-F238E27FC236}">
                <a16:creationId xmlns:a16="http://schemas.microsoft.com/office/drawing/2014/main" id="{84BE94EF-BAEE-4F0F-B684-3C386364F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747" y="1351689"/>
            <a:ext cx="2276155" cy="158037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C6D79F3-95FA-4B65-B97C-3B31F7F1B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067" y="948003"/>
            <a:ext cx="2276155" cy="158037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4444A9B5-EE31-F13A-6FB8-6CF5F7BF0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推广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445BDB2-34CB-45F0-B32B-E289FDD5AB5F}"/>
              </a:ext>
            </a:extLst>
          </p:cNvPr>
          <p:cNvGrpSpPr/>
          <p:nvPr/>
        </p:nvGrpSpPr>
        <p:grpSpPr>
          <a:xfrm>
            <a:off x="203914" y="942902"/>
            <a:ext cx="7934632" cy="5479436"/>
            <a:chOff x="203914" y="942902"/>
            <a:chExt cx="7934632" cy="5479436"/>
          </a:xfrm>
        </p:grpSpPr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8B85306A-E7AA-EE6A-7E50-1797D1C4C3E6}"/>
                </a:ext>
              </a:extLst>
            </p:cNvPr>
            <p:cNvGrpSpPr/>
            <p:nvPr/>
          </p:nvGrpSpPr>
          <p:grpSpPr>
            <a:xfrm>
              <a:off x="203914" y="942902"/>
              <a:ext cx="7934632" cy="5479436"/>
              <a:chOff x="825714" y="947601"/>
              <a:chExt cx="7934632" cy="5479436"/>
            </a:xfrm>
          </p:grpSpPr>
          <p:sp>
            <p:nvSpPr>
              <p:cNvPr id="7" name="任意多边形: 形状 6">
                <a:extLst>
                  <a:ext uri="{FF2B5EF4-FFF2-40B4-BE49-F238E27FC236}">
                    <a16:creationId xmlns:a16="http://schemas.microsoft.com/office/drawing/2014/main" id="{3AA503FA-F099-01FE-F3DA-A620385CCAD7}"/>
                  </a:ext>
                </a:extLst>
              </p:cNvPr>
              <p:cNvSpPr/>
              <p:nvPr/>
            </p:nvSpPr>
            <p:spPr bwMode="auto">
              <a:xfrm>
                <a:off x="3283357" y="3620948"/>
                <a:ext cx="422169" cy="672462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8" name="任意多边形: 形状 7">
                <a:extLst>
                  <a:ext uri="{FF2B5EF4-FFF2-40B4-BE49-F238E27FC236}">
                    <a16:creationId xmlns:a16="http://schemas.microsoft.com/office/drawing/2014/main" id="{D6B4A505-7F24-651F-6263-76E0123F50CB}"/>
                  </a:ext>
                </a:extLst>
              </p:cNvPr>
              <p:cNvSpPr/>
              <p:nvPr/>
            </p:nvSpPr>
            <p:spPr bwMode="auto">
              <a:xfrm>
                <a:off x="2896717" y="3620948"/>
                <a:ext cx="420992" cy="672462"/>
              </a:xfrm>
              <a:custGeom>
                <a:avLst/>
                <a:gdLst>
                  <a:gd name="connsiteX0" fmla="*/ 206925 w 409511"/>
                  <a:gd name="connsiteY0" fmla="*/ 27688 h 654123"/>
                  <a:gd name="connsiteX1" fmla="*/ 265762 w 409511"/>
                  <a:gd name="connsiteY1" fmla="*/ 86525 h 654123"/>
                  <a:gd name="connsiteX2" fmla="*/ 206925 w 409511"/>
                  <a:gd name="connsiteY2" fmla="*/ 145362 h 654123"/>
                  <a:gd name="connsiteX3" fmla="*/ 148088 w 409511"/>
                  <a:gd name="connsiteY3" fmla="*/ 86525 h 654123"/>
                  <a:gd name="connsiteX4" fmla="*/ 206925 w 409511"/>
                  <a:gd name="connsiteY4" fmla="*/ 27688 h 654123"/>
                  <a:gd name="connsiteX5" fmla="*/ 12193 w 409511"/>
                  <a:gd name="connsiteY5" fmla="*/ 0 h 654123"/>
                  <a:gd name="connsiteX6" fmla="*/ 21579 w 409511"/>
                  <a:gd name="connsiteY6" fmla="*/ 0 h 654123"/>
                  <a:gd name="connsiteX7" fmla="*/ 40352 w 409511"/>
                  <a:gd name="connsiteY7" fmla="*/ 9412 h 654123"/>
                  <a:gd name="connsiteX8" fmla="*/ 138911 w 409511"/>
                  <a:gd name="connsiteY8" fmla="*/ 160002 h 654123"/>
                  <a:gd name="connsiteX9" fmla="*/ 270324 w 409511"/>
                  <a:gd name="connsiteY9" fmla="*/ 160002 h 654123"/>
                  <a:gd name="connsiteX10" fmla="*/ 373576 w 409511"/>
                  <a:gd name="connsiteY10" fmla="*/ 9412 h 654123"/>
                  <a:gd name="connsiteX11" fmla="*/ 387656 w 409511"/>
                  <a:gd name="connsiteY11" fmla="*/ 0 h 654123"/>
                  <a:gd name="connsiteX12" fmla="*/ 401736 w 409511"/>
                  <a:gd name="connsiteY12" fmla="*/ 0 h 654123"/>
                  <a:gd name="connsiteX13" fmla="*/ 406429 w 409511"/>
                  <a:gd name="connsiteY13" fmla="*/ 32942 h 654123"/>
                  <a:gd name="connsiteX14" fmla="*/ 298483 w 409511"/>
                  <a:gd name="connsiteY14" fmla="*/ 192943 h 654123"/>
                  <a:gd name="connsiteX15" fmla="*/ 284404 w 409511"/>
                  <a:gd name="connsiteY15" fmla="*/ 202355 h 654123"/>
                  <a:gd name="connsiteX16" fmla="*/ 275017 w 409511"/>
                  <a:gd name="connsiteY16" fmla="*/ 202355 h 654123"/>
                  <a:gd name="connsiteX17" fmla="*/ 275017 w 409511"/>
                  <a:gd name="connsiteY17" fmla="*/ 621182 h 654123"/>
                  <a:gd name="connsiteX18" fmla="*/ 242164 w 409511"/>
                  <a:gd name="connsiteY18" fmla="*/ 654123 h 654123"/>
                  <a:gd name="connsiteX19" fmla="*/ 209311 w 409511"/>
                  <a:gd name="connsiteY19" fmla="*/ 621182 h 654123"/>
                  <a:gd name="connsiteX20" fmla="*/ 209311 w 409511"/>
                  <a:gd name="connsiteY20" fmla="*/ 381180 h 654123"/>
                  <a:gd name="connsiteX21" fmla="*/ 199924 w 409511"/>
                  <a:gd name="connsiteY21" fmla="*/ 381180 h 654123"/>
                  <a:gd name="connsiteX22" fmla="*/ 199924 w 409511"/>
                  <a:gd name="connsiteY22" fmla="*/ 621182 h 654123"/>
                  <a:gd name="connsiteX23" fmla="*/ 167071 w 409511"/>
                  <a:gd name="connsiteY23" fmla="*/ 654123 h 654123"/>
                  <a:gd name="connsiteX24" fmla="*/ 134218 w 409511"/>
                  <a:gd name="connsiteY24" fmla="*/ 621182 h 654123"/>
                  <a:gd name="connsiteX25" fmla="*/ 134218 w 409511"/>
                  <a:gd name="connsiteY25" fmla="*/ 202355 h 654123"/>
                  <a:gd name="connsiteX26" fmla="*/ 129525 w 409511"/>
                  <a:gd name="connsiteY26" fmla="*/ 202355 h 654123"/>
                  <a:gd name="connsiteX27" fmla="*/ 110752 w 409511"/>
                  <a:gd name="connsiteY27" fmla="*/ 192943 h 654123"/>
                  <a:gd name="connsiteX28" fmla="*/ 2806 w 409511"/>
                  <a:gd name="connsiteY28" fmla="*/ 32942 h 654123"/>
                  <a:gd name="connsiteX29" fmla="*/ 12193 w 409511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09511" h="654123">
                    <a:moveTo>
                      <a:pt x="206925" y="27688"/>
                    </a:moveTo>
                    <a:cubicBezTo>
                      <a:pt x="239420" y="27688"/>
                      <a:pt x="265762" y="54030"/>
                      <a:pt x="265762" y="86525"/>
                    </a:cubicBezTo>
                    <a:cubicBezTo>
                      <a:pt x="265762" y="119020"/>
                      <a:pt x="239420" y="145362"/>
                      <a:pt x="206925" y="145362"/>
                    </a:cubicBezTo>
                    <a:cubicBezTo>
                      <a:pt x="174430" y="145362"/>
                      <a:pt x="148088" y="119020"/>
                      <a:pt x="148088" y="86525"/>
                    </a:cubicBezTo>
                    <a:cubicBezTo>
                      <a:pt x="148088" y="54030"/>
                      <a:pt x="174430" y="27688"/>
                      <a:pt x="206925" y="27688"/>
                    </a:cubicBezTo>
                    <a:close/>
                    <a:moveTo>
                      <a:pt x="12193" y="0"/>
                    </a:moveTo>
                    <a:cubicBezTo>
                      <a:pt x="12193" y="0"/>
                      <a:pt x="16886" y="0"/>
                      <a:pt x="21579" y="0"/>
                    </a:cubicBezTo>
                    <a:cubicBezTo>
                      <a:pt x="26272" y="0"/>
                      <a:pt x="35659" y="0"/>
                      <a:pt x="40352" y="9412"/>
                    </a:cubicBezTo>
                    <a:cubicBezTo>
                      <a:pt x="40352" y="9412"/>
                      <a:pt x="40352" y="9412"/>
                      <a:pt x="138911" y="160002"/>
                    </a:cubicBezTo>
                    <a:cubicBezTo>
                      <a:pt x="138911" y="160002"/>
                      <a:pt x="138911" y="160002"/>
                      <a:pt x="270324" y="160002"/>
                    </a:cubicBezTo>
                    <a:cubicBezTo>
                      <a:pt x="270324" y="160002"/>
                      <a:pt x="270324" y="160002"/>
                      <a:pt x="373576" y="9412"/>
                    </a:cubicBezTo>
                    <a:cubicBezTo>
                      <a:pt x="373576" y="0"/>
                      <a:pt x="382963" y="0"/>
                      <a:pt x="387656" y="0"/>
                    </a:cubicBezTo>
                    <a:cubicBezTo>
                      <a:pt x="392349" y="0"/>
                      <a:pt x="397042" y="0"/>
                      <a:pt x="401736" y="0"/>
                    </a:cubicBezTo>
                    <a:cubicBezTo>
                      <a:pt x="411122" y="9412"/>
                      <a:pt x="411122" y="23529"/>
                      <a:pt x="406429" y="32942"/>
                    </a:cubicBezTo>
                    <a:cubicBezTo>
                      <a:pt x="406429" y="32942"/>
                      <a:pt x="406429" y="32942"/>
                      <a:pt x="298483" y="192943"/>
                    </a:cubicBezTo>
                    <a:cubicBezTo>
                      <a:pt x="293790" y="197649"/>
                      <a:pt x="289097" y="202355"/>
                      <a:pt x="284404" y="202355"/>
                    </a:cubicBezTo>
                    <a:cubicBezTo>
                      <a:pt x="284404" y="202355"/>
                      <a:pt x="284404" y="202355"/>
                      <a:pt x="275017" y="202355"/>
                    </a:cubicBezTo>
                    <a:cubicBezTo>
                      <a:pt x="275017" y="202355"/>
                      <a:pt x="275017" y="202355"/>
                      <a:pt x="275017" y="621182"/>
                    </a:cubicBezTo>
                    <a:cubicBezTo>
                      <a:pt x="275017" y="635300"/>
                      <a:pt x="260937" y="654123"/>
                      <a:pt x="242164" y="654123"/>
                    </a:cubicBezTo>
                    <a:cubicBezTo>
                      <a:pt x="228084" y="654123"/>
                      <a:pt x="209311" y="635300"/>
                      <a:pt x="209311" y="621182"/>
                    </a:cubicBezTo>
                    <a:cubicBezTo>
                      <a:pt x="209311" y="621182"/>
                      <a:pt x="209311" y="621182"/>
                      <a:pt x="209311" y="381180"/>
                    </a:cubicBezTo>
                    <a:cubicBezTo>
                      <a:pt x="209311" y="381180"/>
                      <a:pt x="209311" y="381180"/>
                      <a:pt x="199924" y="381180"/>
                    </a:cubicBezTo>
                    <a:cubicBezTo>
                      <a:pt x="199924" y="381180"/>
                      <a:pt x="199924" y="381180"/>
                      <a:pt x="199924" y="621182"/>
                    </a:cubicBezTo>
                    <a:cubicBezTo>
                      <a:pt x="199924" y="635300"/>
                      <a:pt x="185845" y="654123"/>
                      <a:pt x="167071" y="654123"/>
                    </a:cubicBezTo>
                    <a:cubicBezTo>
                      <a:pt x="148298" y="654123"/>
                      <a:pt x="134218" y="635300"/>
                      <a:pt x="134218" y="621182"/>
                    </a:cubicBezTo>
                    <a:cubicBezTo>
                      <a:pt x="134218" y="621182"/>
                      <a:pt x="134218" y="621182"/>
                      <a:pt x="134218" y="202355"/>
                    </a:cubicBezTo>
                    <a:cubicBezTo>
                      <a:pt x="134218" y="202355"/>
                      <a:pt x="134218" y="202355"/>
                      <a:pt x="129525" y="202355"/>
                    </a:cubicBezTo>
                    <a:cubicBezTo>
                      <a:pt x="120138" y="202355"/>
                      <a:pt x="115445" y="197649"/>
                      <a:pt x="110752" y="192943"/>
                    </a:cubicBezTo>
                    <a:cubicBezTo>
                      <a:pt x="110752" y="192943"/>
                      <a:pt x="110752" y="192943"/>
                      <a:pt x="2806" y="32942"/>
                    </a:cubicBezTo>
                    <a:cubicBezTo>
                      <a:pt x="-1887" y="23529"/>
                      <a:pt x="-1887" y="9412"/>
                      <a:pt x="12193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9" name="任意多边形: 形状 8">
                <a:extLst>
                  <a:ext uri="{FF2B5EF4-FFF2-40B4-BE49-F238E27FC236}">
                    <a16:creationId xmlns:a16="http://schemas.microsoft.com/office/drawing/2014/main" id="{CC18EF3D-A78E-DF22-6F5A-887F7963010A}"/>
                  </a:ext>
                </a:extLst>
              </p:cNvPr>
              <p:cNvSpPr/>
              <p:nvPr/>
            </p:nvSpPr>
            <p:spPr bwMode="auto">
              <a:xfrm>
                <a:off x="3669994" y="3620948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0" name="任意多边形: 形状 9">
                <a:extLst>
                  <a:ext uri="{FF2B5EF4-FFF2-40B4-BE49-F238E27FC236}">
                    <a16:creationId xmlns:a16="http://schemas.microsoft.com/office/drawing/2014/main" id="{DE0B9D32-981B-C215-B159-586FDB91537B}"/>
                  </a:ext>
                </a:extLst>
              </p:cNvPr>
              <p:cNvSpPr/>
              <p:nvPr/>
            </p:nvSpPr>
            <p:spPr bwMode="auto">
              <a:xfrm>
                <a:off x="4056630" y="3620948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id="{0F668801-26D2-2EFC-ABC2-3712323F4B8F}"/>
                  </a:ext>
                </a:extLst>
              </p:cNvPr>
              <p:cNvSpPr/>
              <p:nvPr/>
            </p:nvSpPr>
            <p:spPr bwMode="auto">
              <a:xfrm>
                <a:off x="4444453" y="3620948"/>
                <a:ext cx="422169" cy="672462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241F7AD2-EDE5-3DCA-E9F4-089280FD1703}"/>
                  </a:ext>
                </a:extLst>
              </p:cNvPr>
              <p:cNvSpPr/>
              <p:nvPr/>
            </p:nvSpPr>
            <p:spPr bwMode="auto">
              <a:xfrm>
                <a:off x="4831089" y="3620948"/>
                <a:ext cx="422169" cy="672462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id="{366E8F95-0E6E-1D73-96E8-CCE08284B84A}"/>
                  </a:ext>
                </a:extLst>
              </p:cNvPr>
              <p:cNvSpPr/>
              <p:nvPr/>
            </p:nvSpPr>
            <p:spPr bwMode="auto">
              <a:xfrm>
                <a:off x="5217725" y="3620948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64673ABA-9C96-2DAC-186E-F6598E0BBBE6}"/>
                  </a:ext>
                </a:extLst>
              </p:cNvPr>
              <p:cNvSpPr/>
              <p:nvPr/>
            </p:nvSpPr>
            <p:spPr bwMode="auto">
              <a:xfrm>
                <a:off x="5604362" y="3620948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68C8D6F2-BEB5-CBDC-6559-87977E7690B8}"/>
                  </a:ext>
                </a:extLst>
              </p:cNvPr>
              <p:cNvSpPr/>
              <p:nvPr/>
            </p:nvSpPr>
            <p:spPr bwMode="auto">
              <a:xfrm>
                <a:off x="4011373" y="2165400"/>
                <a:ext cx="422169" cy="672462"/>
              </a:xfrm>
              <a:custGeom>
                <a:avLst/>
                <a:gdLst>
                  <a:gd name="connsiteX0" fmla="*/ 208074 w 410656"/>
                  <a:gd name="connsiteY0" fmla="*/ 28842 h 654123"/>
                  <a:gd name="connsiteX1" fmla="*/ 266911 w 410656"/>
                  <a:gd name="connsiteY1" fmla="*/ 87679 h 654123"/>
                  <a:gd name="connsiteX2" fmla="*/ 208074 w 410656"/>
                  <a:gd name="connsiteY2" fmla="*/ 146516 h 654123"/>
                  <a:gd name="connsiteX3" fmla="*/ 149237 w 410656"/>
                  <a:gd name="connsiteY3" fmla="*/ 87679 h 654123"/>
                  <a:gd name="connsiteX4" fmla="*/ 208074 w 410656"/>
                  <a:gd name="connsiteY4" fmla="*/ 28842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1 h 654123"/>
                  <a:gd name="connsiteX9" fmla="*/ 271079 w 410656"/>
                  <a:gd name="connsiteY9" fmla="*/ 160001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8842"/>
                    </a:moveTo>
                    <a:cubicBezTo>
                      <a:pt x="240569" y="28842"/>
                      <a:pt x="266911" y="55184"/>
                      <a:pt x="266911" y="87679"/>
                    </a:cubicBezTo>
                    <a:cubicBezTo>
                      <a:pt x="266911" y="120174"/>
                      <a:pt x="240569" y="146516"/>
                      <a:pt x="208074" y="146516"/>
                    </a:cubicBezTo>
                    <a:cubicBezTo>
                      <a:pt x="175579" y="146516"/>
                      <a:pt x="149237" y="120174"/>
                      <a:pt x="149237" y="87679"/>
                    </a:cubicBezTo>
                    <a:cubicBezTo>
                      <a:pt x="149237" y="55184"/>
                      <a:pt x="175579" y="28842"/>
                      <a:pt x="208074" y="28842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1"/>
                    </a:cubicBezTo>
                    <a:cubicBezTo>
                      <a:pt x="139300" y="160001"/>
                      <a:pt x="139300" y="160001"/>
                      <a:pt x="271079" y="160001"/>
                    </a:cubicBezTo>
                    <a:cubicBezTo>
                      <a:pt x="271079" y="160001"/>
                      <a:pt x="271079" y="160001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299"/>
                      <a:pt x="261667" y="654123"/>
                      <a:pt x="242841" y="654123"/>
                    </a:cubicBezTo>
                    <a:cubicBezTo>
                      <a:pt x="228722" y="654123"/>
                      <a:pt x="209896" y="635299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299"/>
                      <a:pt x="186364" y="654123"/>
                      <a:pt x="167539" y="654123"/>
                    </a:cubicBezTo>
                    <a:cubicBezTo>
                      <a:pt x="148712" y="654123"/>
                      <a:pt x="134593" y="635299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AC87C228-FF6D-AFC0-BBDC-11A46F83553E}"/>
                  </a:ext>
                </a:extLst>
              </p:cNvPr>
              <p:cNvSpPr/>
              <p:nvPr/>
            </p:nvSpPr>
            <p:spPr bwMode="auto">
              <a:xfrm>
                <a:off x="4398009" y="2165400"/>
                <a:ext cx="422169" cy="672462"/>
              </a:xfrm>
              <a:custGeom>
                <a:avLst/>
                <a:gdLst>
                  <a:gd name="connsiteX0" fmla="*/ 208074 w 410656"/>
                  <a:gd name="connsiteY0" fmla="*/ 28842 h 654123"/>
                  <a:gd name="connsiteX1" fmla="*/ 266911 w 410656"/>
                  <a:gd name="connsiteY1" fmla="*/ 87679 h 654123"/>
                  <a:gd name="connsiteX2" fmla="*/ 208074 w 410656"/>
                  <a:gd name="connsiteY2" fmla="*/ 146516 h 654123"/>
                  <a:gd name="connsiteX3" fmla="*/ 149237 w 410656"/>
                  <a:gd name="connsiteY3" fmla="*/ 87679 h 654123"/>
                  <a:gd name="connsiteX4" fmla="*/ 208074 w 410656"/>
                  <a:gd name="connsiteY4" fmla="*/ 28842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1 h 654123"/>
                  <a:gd name="connsiteX9" fmla="*/ 271079 w 410656"/>
                  <a:gd name="connsiteY9" fmla="*/ 160001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8842"/>
                    </a:moveTo>
                    <a:cubicBezTo>
                      <a:pt x="240569" y="28842"/>
                      <a:pt x="266911" y="55184"/>
                      <a:pt x="266911" y="87679"/>
                    </a:cubicBezTo>
                    <a:cubicBezTo>
                      <a:pt x="266911" y="120174"/>
                      <a:pt x="240569" y="146516"/>
                      <a:pt x="208074" y="146516"/>
                    </a:cubicBezTo>
                    <a:cubicBezTo>
                      <a:pt x="175579" y="146516"/>
                      <a:pt x="149237" y="120174"/>
                      <a:pt x="149237" y="87679"/>
                    </a:cubicBezTo>
                    <a:cubicBezTo>
                      <a:pt x="149237" y="55184"/>
                      <a:pt x="175579" y="28842"/>
                      <a:pt x="208074" y="28842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1"/>
                    </a:cubicBezTo>
                    <a:cubicBezTo>
                      <a:pt x="139300" y="160001"/>
                      <a:pt x="139300" y="160001"/>
                      <a:pt x="271079" y="160001"/>
                    </a:cubicBezTo>
                    <a:cubicBezTo>
                      <a:pt x="271079" y="160001"/>
                      <a:pt x="271079" y="160001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299"/>
                      <a:pt x="261667" y="654123"/>
                      <a:pt x="242841" y="654123"/>
                    </a:cubicBezTo>
                    <a:cubicBezTo>
                      <a:pt x="228722" y="654123"/>
                      <a:pt x="209896" y="635299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299"/>
                      <a:pt x="186364" y="654123"/>
                      <a:pt x="167539" y="654123"/>
                    </a:cubicBezTo>
                    <a:cubicBezTo>
                      <a:pt x="148712" y="654123"/>
                      <a:pt x="134593" y="635299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7A520A2A-21B8-991D-4618-03159716A59C}"/>
                  </a:ext>
                </a:extLst>
              </p:cNvPr>
              <p:cNvSpPr/>
              <p:nvPr/>
            </p:nvSpPr>
            <p:spPr bwMode="auto">
              <a:xfrm>
                <a:off x="4785832" y="2165400"/>
                <a:ext cx="422169" cy="672462"/>
              </a:xfrm>
              <a:custGeom>
                <a:avLst/>
                <a:gdLst>
                  <a:gd name="connsiteX0" fmla="*/ 206920 w 410656"/>
                  <a:gd name="connsiteY0" fmla="*/ 28842 h 654123"/>
                  <a:gd name="connsiteX1" fmla="*/ 265757 w 410656"/>
                  <a:gd name="connsiteY1" fmla="*/ 87679 h 654123"/>
                  <a:gd name="connsiteX2" fmla="*/ 206920 w 410656"/>
                  <a:gd name="connsiteY2" fmla="*/ 146516 h 654123"/>
                  <a:gd name="connsiteX3" fmla="*/ 148083 w 410656"/>
                  <a:gd name="connsiteY3" fmla="*/ 87679 h 654123"/>
                  <a:gd name="connsiteX4" fmla="*/ 206920 w 410656"/>
                  <a:gd name="connsiteY4" fmla="*/ 28842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1 h 654123"/>
                  <a:gd name="connsiteX9" fmla="*/ 271079 w 410656"/>
                  <a:gd name="connsiteY9" fmla="*/ 160001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8842"/>
                    </a:moveTo>
                    <a:cubicBezTo>
                      <a:pt x="239415" y="28842"/>
                      <a:pt x="265757" y="55184"/>
                      <a:pt x="265757" y="87679"/>
                    </a:cubicBezTo>
                    <a:cubicBezTo>
                      <a:pt x="265757" y="120174"/>
                      <a:pt x="239415" y="146516"/>
                      <a:pt x="206920" y="146516"/>
                    </a:cubicBezTo>
                    <a:cubicBezTo>
                      <a:pt x="174425" y="146516"/>
                      <a:pt x="148083" y="120174"/>
                      <a:pt x="148083" y="87679"/>
                    </a:cubicBezTo>
                    <a:cubicBezTo>
                      <a:pt x="148083" y="55184"/>
                      <a:pt x="174425" y="28842"/>
                      <a:pt x="206920" y="28842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1"/>
                    </a:cubicBezTo>
                    <a:cubicBezTo>
                      <a:pt x="139300" y="160001"/>
                      <a:pt x="139300" y="160001"/>
                      <a:pt x="271079" y="160001"/>
                    </a:cubicBezTo>
                    <a:cubicBezTo>
                      <a:pt x="271079" y="160001"/>
                      <a:pt x="271079" y="160001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299"/>
                      <a:pt x="261667" y="654123"/>
                      <a:pt x="242841" y="654123"/>
                    </a:cubicBezTo>
                    <a:cubicBezTo>
                      <a:pt x="228722" y="654123"/>
                      <a:pt x="209896" y="635299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299"/>
                      <a:pt x="186364" y="654123"/>
                      <a:pt x="167539" y="654123"/>
                    </a:cubicBezTo>
                    <a:cubicBezTo>
                      <a:pt x="148713" y="654123"/>
                      <a:pt x="134593" y="635299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A91F3945-E09B-B48B-DCE3-777DF31818CC}"/>
                  </a:ext>
                </a:extLst>
              </p:cNvPr>
              <p:cNvSpPr/>
              <p:nvPr/>
            </p:nvSpPr>
            <p:spPr bwMode="auto">
              <a:xfrm>
                <a:off x="5172468" y="2165400"/>
                <a:ext cx="422170" cy="672462"/>
              </a:xfrm>
              <a:custGeom>
                <a:avLst/>
                <a:gdLst>
                  <a:gd name="connsiteX0" fmla="*/ 206921 w 410657"/>
                  <a:gd name="connsiteY0" fmla="*/ 28842 h 654123"/>
                  <a:gd name="connsiteX1" fmla="*/ 265758 w 410657"/>
                  <a:gd name="connsiteY1" fmla="*/ 87679 h 654123"/>
                  <a:gd name="connsiteX2" fmla="*/ 206921 w 410657"/>
                  <a:gd name="connsiteY2" fmla="*/ 146516 h 654123"/>
                  <a:gd name="connsiteX3" fmla="*/ 148084 w 410657"/>
                  <a:gd name="connsiteY3" fmla="*/ 87679 h 654123"/>
                  <a:gd name="connsiteX4" fmla="*/ 206921 w 410657"/>
                  <a:gd name="connsiteY4" fmla="*/ 28842 h 654123"/>
                  <a:gd name="connsiteX5" fmla="*/ 12228 w 410657"/>
                  <a:gd name="connsiteY5" fmla="*/ 0 h 654123"/>
                  <a:gd name="connsiteX6" fmla="*/ 21641 w 410657"/>
                  <a:gd name="connsiteY6" fmla="*/ 0 h 654123"/>
                  <a:gd name="connsiteX7" fmla="*/ 40467 w 410657"/>
                  <a:gd name="connsiteY7" fmla="*/ 9412 h 654123"/>
                  <a:gd name="connsiteX8" fmla="*/ 139301 w 410657"/>
                  <a:gd name="connsiteY8" fmla="*/ 160001 h 654123"/>
                  <a:gd name="connsiteX9" fmla="*/ 271080 w 410657"/>
                  <a:gd name="connsiteY9" fmla="*/ 160001 h 654123"/>
                  <a:gd name="connsiteX10" fmla="*/ 374621 w 410657"/>
                  <a:gd name="connsiteY10" fmla="*/ 9412 h 654123"/>
                  <a:gd name="connsiteX11" fmla="*/ 388740 w 410657"/>
                  <a:gd name="connsiteY11" fmla="*/ 0 h 654123"/>
                  <a:gd name="connsiteX12" fmla="*/ 402859 w 410657"/>
                  <a:gd name="connsiteY12" fmla="*/ 0 h 654123"/>
                  <a:gd name="connsiteX13" fmla="*/ 407566 w 410657"/>
                  <a:gd name="connsiteY13" fmla="*/ 32942 h 654123"/>
                  <a:gd name="connsiteX14" fmla="*/ 299319 w 410657"/>
                  <a:gd name="connsiteY14" fmla="*/ 192943 h 654123"/>
                  <a:gd name="connsiteX15" fmla="*/ 285199 w 410657"/>
                  <a:gd name="connsiteY15" fmla="*/ 202355 h 654123"/>
                  <a:gd name="connsiteX16" fmla="*/ 275787 w 410657"/>
                  <a:gd name="connsiteY16" fmla="*/ 202355 h 654123"/>
                  <a:gd name="connsiteX17" fmla="*/ 275787 w 410657"/>
                  <a:gd name="connsiteY17" fmla="*/ 621182 h 654123"/>
                  <a:gd name="connsiteX18" fmla="*/ 242842 w 410657"/>
                  <a:gd name="connsiteY18" fmla="*/ 654123 h 654123"/>
                  <a:gd name="connsiteX19" fmla="*/ 209897 w 410657"/>
                  <a:gd name="connsiteY19" fmla="*/ 621182 h 654123"/>
                  <a:gd name="connsiteX20" fmla="*/ 209897 w 410657"/>
                  <a:gd name="connsiteY20" fmla="*/ 381180 h 654123"/>
                  <a:gd name="connsiteX21" fmla="*/ 200484 w 410657"/>
                  <a:gd name="connsiteY21" fmla="*/ 381180 h 654123"/>
                  <a:gd name="connsiteX22" fmla="*/ 200484 w 410657"/>
                  <a:gd name="connsiteY22" fmla="*/ 621182 h 654123"/>
                  <a:gd name="connsiteX23" fmla="*/ 167540 w 410657"/>
                  <a:gd name="connsiteY23" fmla="*/ 654123 h 654123"/>
                  <a:gd name="connsiteX24" fmla="*/ 134595 w 410657"/>
                  <a:gd name="connsiteY24" fmla="*/ 621182 h 654123"/>
                  <a:gd name="connsiteX25" fmla="*/ 134595 w 410657"/>
                  <a:gd name="connsiteY25" fmla="*/ 202355 h 654123"/>
                  <a:gd name="connsiteX26" fmla="*/ 129888 w 410657"/>
                  <a:gd name="connsiteY26" fmla="*/ 202355 h 654123"/>
                  <a:gd name="connsiteX27" fmla="*/ 111063 w 410657"/>
                  <a:gd name="connsiteY27" fmla="*/ 192943 h 654123"/>
                  <a:gd name="connsiteX28" fmla="*/ 2816 w 410657"/>
                  <a:gd name="connsiteY28" fmla="*/ 32942 h 654123"/>
                  <a:gd name="connsiteX29" fmla="*/ 12228 w 410657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7" h="654123">
                    <a:moveTo>
                      <a:pt x="206921" y="28842"/>
                    </a:moveTo>
                    <a:cubicBezTo>
                      <a:pt x="239416" y="28842"/>
                      <a:pt x="265758" y="55184"/>
                      <a:pt x="265758" y="87679"/>
                    </a:cubicBezTo>
                    <a:cubicBezTo>
                      <a:pt x="265758" y="120174"/>
                      <a:pt x="239416" y="146516"/>
                      <a:pt x="206921" y="146516"/>
                    </a:cubicBezTo>
                    <a:cubicBezTo>
                      <a:pt x="174426" y="146516"/>
                      <a:pt x="148084" y="120174"/>
                      <a:pt x="148084" y="87679"/>
                    </a:cubicBezTo>
                    <a:cubicBezTo>
                      <a:pt x="148084" y="55184"/>
                      <a:pt x="174426" y="28842"/>
                      <a:pt x="206921" y="28842"/>
                    </a:cubicBezTo>
                    <a:close/>
                    <a:moveTo>
                      <a:pt x="12228" y="0"/>
                    </a:moveTo>
                    <a:cubicBezTo>
                      <a:pt x="12228" y="0"/>
                      <a:pt x="16935" y="0"/>
                      <a:pt x="21641" y="0"/>
                    </a:cubicBezTo>
                    <a:cubicBezTo>
                      <a:pt x="26348" y="0"/>
                      <a:pt x="35760" y="0"/>
                      <a:pt x="40467" y="9412"/>
                    </a:cubicBezTo>
                    <a:cubicBezTo>
                      <a:pt x="40467" y="9412"/>
                      <a:pt x="40467" y="9412"/>
                      <a:pt x="139301" y="160001"/>
                    </a:cubicBezTo>
                    <a:cubicBezTo>
                      <a:pt x="139301" y="160001"/>
                      <a:pt x="139301" y="160001"/>
                      <a:pt x="271080" y="160001"/>
                    </a:cubicBezTo>
                    <a:cubicBezTo>
                      <a:pt x="271080" y="160001"/>
                      <a:pt x="271080" y="160001"/>
                      <a:pt x="374621" y="9412"/>
                    </a:cubicBezTo>
                    <a:cubicBezTo>
                      <a:pt x="374621" y="0"/>
                      <a:pt x="384034" y="0"/>
                      <a:pt x="388740" y="0"/>
                    </a:cubicBezTo>
                    <a:cubicBezTo>
                      <a:pt x="393447" y="0"/>
                      <a:pt x="398153" y="0"/>
                      <a:pt x="402859" y="0"/>
                    </a:cubicBezTo>
                    <a:cubicBezTo>
                      <a:pt x="412272" y="9412"/>
                      <a:pt x="412272" y="23530"/>
                      <a:pt x="407566" y="32942"/>
                    </a:cubicBezTo>
                    <a:cubicBezTo>
                      <a:pt x="407566" y="32942"/>
                      <a:pt x="407566" y="32942"/>
                      <a:pt x="299319" y="192943"/>
                    </a:cubicBezTo>
                    <a:cubicBezTo>
                      <a:pt x="294612" y="197649"/>
                      <a:pt x="289906" y="202355"/>
                      <a:pt x="285199" y="202355"/>
                    </a:cubicBezTo>
                    <a:cubicBezTo>
                      <a:pt x="285199" y="202355"/>
                      <a:pt x="285199" y="202355"/>
                      <a:pt x="275787" y="202355"/>
                    </a:cubicBezTo>
                    <a:cubicBezTo>
                      <a:pt x="275787" y="202355"/>
                      <a:pt x="275787" y="202355"/>
                      <a:pt x="275787" y="621182"/>
                    </a:cubicBezTo>
                    <a:cubicBezTo>
                      <a:pt x="275787" y="635299"/>
                      <a:pt x="261668" y="654123"/>
                      <a:pt x="242842" y="654123"/>
                    </a:cubicBezTo>
                    <a:cubicBezTo>
                      <a:pt x="228723" y="654123"/>
                      <a:pt x="209897" y="635299"/>
                      <a:pt x="209897" y="621182"/>
                    </a:cubicBezTo>
                    <a:cubicBezTo>
                      <a:pt x="209897" y="621182"/>
                      <a:pt x="209897" y="621182"/>
                      <a:pt x="209897" y="381180"/>
                    </a:cubicBezTo>
                    <a:cubicBezTo>
                      <a:pt x="209897" y="381180"/>
                      <a:pt x="209897" y="381180"/>
                      <a:pt x="200484" y="381180"/>
                    </a:cubicBezTo>
                    <a:cubicBezTo>
                      <a:pt x="200484" y="381180"/>
                      <a:pt x="200484" y="381180"/>
                      <a:pt x="200484" y="621182"/>
                    </a:cubicBezTo>
                    <a:cubicBezTo>
                      <a:pt x="200484" y="635299"/>
                      <a:pt x="186365" y="654123"/>
                      <a:pt x="167540" y="654123"/>
                    </a:cubicBezTo>
                    <a:cubicBezTo>
                      <a:pt x="148714" y="654123"/>
                      <a:pt x="134595" y="635299"/>
                      <a:pt x="134595" y="621182"/>
                    </a:cubicBezTo>
                    <a:cubicBezTo>
                      <a:pt x="134595" y="621182"/>
                      <a:pt x="134595" y="621182"/>
                      <a:pt x="134595" y="202355"/>
                    </a:cubicBezTo>
                    <a:cubicBezTo>
                      <a:pt x="134595" y="202355"/>
                      <a:pt x="134595" y="202355"/>
                      <a:pt x="129888" y="202355"/>
                    </a:cubicBezTo>
                    <a:cubicBezTo>
                      <a:pt x="120476" y="202355"/>
                      <a:pt x="115769" y="197649"/>
                      <a:pt x="111063" y="192943"/>
                    </a:cubicBezTo>
                    <a:cubicBezTo>
                      <a:pt x="111063" y="192943"/>
                      <a:pt x="111063" y="192943"/>
                      <a:pt x="2816" y="32942"/>
                    </a:cubicBezTo>
                    <a:cubicBezTo>
                      <a:pt x="-1891" y="23530"/>
                      <a:pt x="-1891" y="9412"/>
                      <a:pt x="12228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F3CCFF49-F850-7E26-95B1-6F0028C08221}"/>
                  </a:ext>
                </a:extLst>
              </p:cNvPr>
              <p:cNvSpPr/>
              <p:nvPr/>
            </p:nvSpPr>
            <p:spPr bwMode="auto">
              <a:xfrm>
                <a:off x="2263541" y="5042614"/>
                <a:ext cx="422169" cy="672462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0696A101-8851-9F5C-11E8-C025D72956B0}"/>
                  </a:ext>
                </a:extLst>
              </p:cNvPr>
              <p:cNvSpPr/>
              <p:nvPr/>
            </p:nvSpPr>
            <p:spPr bwMode="auto">
              <a:xfrm>
                <a:off x="1876901" y="5042614"/>
                <a:ext cx="420992" cy="672462"/>
              </a:xfrm>
              <a:custGeom>
                <a:avLst/>
                <a:gdLst>
                  <a:gd name="connsiteX0" fmla="*/ 206925 w 409511"/>
                  <a:gd name="connsiteY0" fmla="*/ 27688 h 654123"/>
                  <a:gd name="connsiteX1" fmla="*/ 265762 w 409511"/>
                  <a:gd name="connsiteY1" fmla="*/ 86525 h 654123"/>
                  <a:gd name="connsiteX2" fmla="*/ 206925 w 409511"/>
                  <a:gd name="connsiteY2" fmla="*/ 145362 h 654123"/>
                  <a:gd name="connsiteX3" fmla="*/ 148088 w 409511"/>
                  <a:gd name="connsiteY3" fmla="*/ 86525 h 654123"/>
                  <a:gd name="connsiteX4" fmla="*/ 206925 w 409511"/>
                  <a:gd name="connsiteY4" fmla="*/ 27688 h 654123"/>
                  <a:gd name="connsiteX5" fmla="*/ 12193 w 409511"/>
                  <a:gd name="connsiteY5" fmla="*/ 0 h 654123"/>
                  <a:gd name="connsiteX6" fmla="*/ 21579 w 409511"/>
                  <a:gd name="connsiteY6" fmla="*/ 0 h 654123"/>
                  <a:gd name="connsiteX7" fmla="*/ 40352 w 409511"/>
                  <a:gd name="connsiteY7" fmla="*/ 9412 h 654123"/>
                  <a:gd name="connsiteX8" fmla="*/ 138911 w 409511"/>
                  <a:gd name="connsiteY8" fmla="*/ 160002 h 654123"/>
                  <a:gd name="connsiteX9" fmla="*/ 270324 w 409511"/>
                  <a:gd name="connsiteY9" fmla="*/ 160002 h 654123"/>
                  <a:gd name="connsiteX10" fmla="*/ 373576 w 409511"/>
                  <a:gd name="connsiteY10" fmla="*/ 9412 h 654123"/>
                  <a:gd name="connsiteX11" fmla="*/ 387656 w 409511"/>
                  <a:gd name="connsiteY11" fmla="*/ 0 h 654123"/>
                  <a:gd name="connsiteX12" fmla="*/ 401736 w 409511"/>
                  <a:gd name="connsiteY12" fmla="*/ 0 h 654123"/>
                  <a:gd name="connsiteX13" fmla="*/ 406429 w 409511"/>
                  <a:gd name="connsiteY13" fmla="*/ 32942 h 654123"/>
                  <a:gd name="connsiteX14" fmla="*/ 298483 w 409511"/>
                  <a:gd name="connsiteY14" fmla="*/ 192943 h 654123"/>
                  <a:gd name="connsiteX15" fmla="*/ 284404 w 409511"/>
                  <a:gd name="connsiteY15" fmla="*/ 202355 h 654123"/>
                  <a:gd name="connsiteX16" fmla="*/ 275017 w 409511"/>
                  <a:gd name="connsiteY16" fmla="*/ 202355 h 654123"/>
                  <a:gd name="connsiteX17" fmla="*/ 275017 w 409511"/>
                  <a:gd name="connsiteY17" fmla="*/ 621182 h 654123"/>
                  <a:gd name="connsiteX18" fmla="*/ 242164 w 409511"/>
                  <a:gd name="connsiteY18" fmla="*/ 654123 h 654123"/>
                  <a:gd name="connsiteX19" fmla="*/ 209311 w 409511"/>
                  <a:gd name="connsiteY19" fmla="*/ 621182 h 654123"/>
                  <a:gd name="connsiteX20" fmla="*/ 209311 w 409511"/>
                  <a:gd name="connsiteY20" fmla="*/ 381180 h 654123"/>
                  <a:gd name="connsiteX21" fmla="*/ 199924 w 409511"/>
                  <a:gd name="connsiteY21" fmla="*/ 381180 h 654123"/>
                  <a:gd name="connsiteX22" fmla="*/ 199924 w 409511"/>
                  <a:gd name="connsiteY22" fmla="*/ 621182 h 654123"/>
                  <a:gd name="connsiteX23" fmla="*/ 167071 w 409511"/>
                  <a:gd name="connsiteY23" fmla="*/ 654123 h 654123"/>
                  <a:gd name="connsiteX24" fmla="*/ 134218 w 409511"/>
                  <a:gd name="connsiteY24" fmla="*/ 621182 h 654123"/>
                  <a:gd name="connsiteX25" fmla="*/ 134218 w 409511"/>
                  <a:gd name="connsiteY25" fmla="*/ 202355 h 654123"/>
                  <a:gd name="connsiteX26" fmla="*/ 129525 w 409511"/>
                  <a:gd name="connsiteY26" fmla="*/ 202355 h 654123"/>
                  <a:gd name="connsiteX27" fmla="*/ 110752 w 409511"/>
                  <a:gd name="connsiteY27" fmla="*/ 192943 h 654123"/>
                  <a:gd name="connsiteX28" fmla="*/ 2806 w 409511"/>
                  <a:gd name="connsiteY28" fmla="*/ 32942 h 654123"/>
                  <a:gd name="connsiteX29" fmla="*/ 12193 w 409511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09511" h="654123">
                    <a:moveTo>
                      <a:pt x="206925" y="27688"/>
                    </a:moveTo>
                    <a:cubicBezTo>
                      <a:pt x="239420" y="27688"/>
                      <a:pt x="265762" y="54030"/>
                      <a:pt x="265762" y="86525"/>
                    </a:cubicBezTo>
                    <a:cubicBezTo>
                      <a:pt x="265762" y="119020"/>
                      <a:pt x="239420" y="145362"/>
                      <a:pt x="206925" y="145362"/>
                    </a:cubicBezTo>
                    <a:cubicBezTo>
                      <a:pt x="174430" y="145362"/>
                      <a:pt x="148088" y="119020"/>
                      <a:pt x="148088" y="86525"/>
                    </a:cubicBezTo>
                    <a:cubicBezTo>
                      <a:pt x="148088" y="54030"/>
                      <a:pt x="174430" y="27688"/>
                      <a:pt x="206925" y="27688"/>
                    </a:cubicBezTo>
                    <a:close/>
                    <a:moveTo>
                      <a:pt x="12193" y="0"/>
                    </a:moveTo>
                    <a:cubicBezTo>
                      <a:pt x="12193" y="0"/>
                      <a:pt x="16886" y="0"/>
                      <a:pt x="21579" y="0"/>
                    </a:cubicBezTo>
                    <a:cubicBezTo>
                      <a:pt x="26272" y="0"/>
                      <a:pt x="35659" y="0"/>
                      <a:pt x="40352" y="9412"/>
                    </a:cubicBezTo>
                    <a:cubicBezTo>
                      <a:pt x="40352" y="9412"/>
                      <a:pt x="40352" y="9412"/>
                      <a:pt x="138911" y="160002"/>
                    </a:cubicBezTo>
                    <a:cubicBezTo>
                      <a:pt x="138911" y="160002"/>
                      <a:pt x="138911" y="160002"/>
                      <a:pt x="270324" y="160002"/>
                    </a:cubicBezTo>
                    <a:cubicBezTo>
                      <a:pt x="270324" y="160002"/>
                      <a:pt x="270324" y="160002"/>
                      <a:pt x="373576" y="9412"/>
                    </a:cubicBezTo>
                    <a:cubicBezTo>
                      <a:pt x="373576" y="0"/>
                      <a:pt x="382963" y="0"/>
                      <a:pt x="387656" y="0"/>
                    </a:cubicBezTo>
                    <a:cubicBezTo>
                      <a:pt x="392349" y="0"/>
                      <a:pt x="397042" y="0"/>
                      <a:pt x="401736" y="0"/>
                    </a:cubicBezTo>
                    <a:cubicBezTo>
                      <a:pt x="411122" y="9412"/>
                      <a:pt x="411122" y="23529"/>
                      <a:pt x="406429" y="32942"/>
                    </a:cubicBezTo>
                    <a:cubicBezTo>
                      <a:pt x="406429" y="32942"/>
                      <a:pt x="406429" y="32942"/>
                      <a:pt x="298483" y="192943"/>
                    </a:cubicBezTo>
                    <a:cubicBezTo>
                      <a:pt x="293790" y="197649"/>
                      <a:pt x="289097" y="202355"/>
                      <a:pt x="284404" y="202355"/>
                    </a:cubicBezTo>
                    <a:cubicBezTo>
                      <a:pt x="284404" y="202355"/>
                      <a:pt x="284404" y="202355"/>
                      <a:pt x="275017" y="202355"/>
                    </a:cubicBezTo>
                    <a:cubicBezTo>
                      <a:pt x="275017" y="202355"/>
                      <a:pt x="275017" y="202355"/>
                      <a:pt x="275017" y="621182"/>
                    </a:cubicBezTo>
                    <a:cubicBezTo>
                      <a:pt x="275017" y="635300"/>
                      <a:pt x="260937" y="654123"/>
                      <a:pt x="242164" y="654123"/>
                    </a:cubicBezTo>
                    <a:cubicBezTo>
                      <a:pt x="228084" y="654123"/>
                      <a:pt x="209311" y="635300"/>
                      <a:pt x="209311" y="621182"/>
                    </a:cubicBezTo>
                    <a:cubicBezTo>
                      <a:pt x="209311" y="621182"/>
                      <a:pt x="209311" y="621182"/>
                      <a:pt x="209311" y="381180"/>
                    </a:cubicBezTo>
                    <a:cubicBezTo>
                      <a:pt x="209311" y="381180"/>
                      <a:pt x="209311" y="381180"/>
                      <a:pt x="199924" y="381180"/>
                    </a:cubicBezTo>
                    <a:cubicBezTo>
                      <a:pt x="199924" y="381180"/>
                      <a:pt x="199924" y="381180"/>
                      <a:pt x="199924" y="621182"/>
                    </a:cubicBezTo>
                    <a:cubicBezTo>
                      <a:pt x="199924" y="635300"/>
                      <a:pt x="185845" y="654123"/>
                      <a:pt x="167071" y="654123"/>
                    </a:cubicBezTo>
                    <a:cubicBezTo>
                      <a:pt x="148298" y="654123"/>
                      <a:pt x="134218" y="635300"/>
                      <a:pt x="134218" y="621182"/>
                    </a:cubicBezTo>
                    <a:cubicBezTo>
                      <a:pt x="134218" y="621182"/>
                      <a:pt x="134218" y="621182"/>
                      <a:pt x="134218" y="202355"/>
                    </a:cubicBezTo>
                    <a:cubicBezTo>
                      <a:pt x="134218" y="202355"/>
                      <a:pt x="134218" y="202355"/>
                      <a:pt x="129525" y="202355"/>
                    </a:cubicBezTo>
                    <a:cubicBezTo>
                      <a:pt x="120138" y="202355"/>
                      <a:pt x="115445" y="197649"/>
                      <a:pt x="110752" y="192943"/>
                    </a:cubicBezTo>
                    <a:cubicBezTo>
                      <a:pt x="110752" y="192943"/>
                      <a:pt x="110752" y="192943"/>
                      <a:pt x="2806" y="32942"/>
                    </a:cubicBezTo>
                    <a:cubicBezTo>
                      <a:pt x="-1887" y="23529"/>
                      <a:pt x="-1887" y="9412"/>
                      <a:pt x="12193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2C90746A-3F45-49F6-8F5A-12EDED1FB8CF}"/>
                  </a:ext>
                </a:extLst>
              </p:cNvPr>
              <p:cNvSpPr/>
              <p:nvPr/>
            </p:nvSpPr>
            <p:spPr bwMode="auto">
              <a:xfrm>
                <a:off x="2650178" y="5042614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id="{780B76B9-0BF4-03EF-377E-608F68B61282}"/>
                  </a:ext>
                </a:extLst>
              </p:cNvPr>
              <p:cNvSpPr/>
              <p:nvPr/>
            </p:nvSpPr>
            <p:spPr bwMode="auto">
              <a:xfrm>
                <a:off x="3036814" y="5042614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id="{DB8C8F04-B2D2-38E8-6B2E-2B71E28EEEBD}"/>
                  </a:ext>
                </a:extLst>
              </p:cNvPr>
              <p:cNvSpPr/>
              <p:nvPr/>
            </p:nvSpPr>
            <p:spPr bwMode="auto">
              <a:xfrm>
                <a:off x="3424637" y="5042614"/>
                <a:ext cx="422169" cy="672462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8AA9245E-39F5-5FE6-2D85-45E9CF34FD80}"/>
                  </a:ext>
                </a:extLst>
              </p:cNvPr>
              <p:cNvSpPr/>
              <p:nvPr/>
            </p:nvSpPr>
            <p:spPr bwMode="auto">
              <a:xfrm>
                <a:off x="3811273" y="5042614"/>
                <a:ext cx="422169" cy="672462"/>
              </a:xfrm>
              <a:custGeom>
                <a:avLst/>
                <a:gdLst>
                  <a:gd name="connsiteX0" fmla="*/ 206920 w 410656"/>
                  <a:gd name="connsiteY0" fmla="*/ 27688 h 654123"/>
                  <a:gd name="connsiteX1" fmla="*/ 265757 w 410656"/>
                  <a:gd name="connsiteY1" fmla="*/ 86525 h 654123"/>
                  <a:gd name="connsiteX2" fmla="*/ 206920 w 410656"/>
                  <a:gd name="connsiteY2" fmla="*/ 145362 h 654123"/>
                  <a:gd name="connsiteX3" fmla="*/ 148083 w 410656"/>
                  <a:gd name="connsiteY3" fmla="*/ 86525 h 654123"/>
                  <a:gd name="connsiteX4" fmla="*/ 206920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6920" y="27688"/>
                    </a:moveTo>
                    <a:cubicBezTo>
                      <a:pt x="239415" y="27688"/>
                      <a:pt x="265757" y="54030"/>
                      <a:pt x="265757" y="86525"/>
                    </a:cubicBezTo>
                    <a:cubicBezTo>
                      <a:pt x="265757" y="119020"/>
                      <a:pt x="239415" y="145362"/>
                      <a:pt x="206920" y="145362"/>
                    </a:cubicBezTo>
                    <a:cubicBezTo>
                      <a:pt x="174425" y="145362"/>
                      <a:pt x="148083" y="119020"/>
                      <a:pt x="148083" y="86525"/>
                    </a:cubicBezTo>
                    <a:cubicBezTo>
                      <a:pt x="148083" y="54030"/>
                      <a:pt x="174425" y="27688"/>
                      <a:pt x="206920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3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7DE66E20-90B9-C799-EB16-BC01B818E183}"/>
                  </a:ext>
                </a:extLst>
              </p:cNvPr>
              <p:cNvSpPr/>
              <p:nvPr/>
            </p:nvSpPr>
            <p:spPr bwMode="auto">
              <a:xfrm>
                <a:off x="4197909" y="5042614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21433EB3-17D4-ADD0-9F7B-5F5FA8616821}"/>
                  </a:ext>
                </a:extLst>
              </p:cNvPr>
              <p:cNvSpPr/>
              <p:nvPr/>
            </p:nvSpPr>
            <p:spPr bwMode="auto">
              <a:xfrm>
                <a:off x="4584546" y="5042614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6CC7D4C1-03F1-1DB5-19C0-5C62735E378F}"/>
                  </a:ext>
                </a:extLst>
              </p:cNvPr>
              <p:cNvSpPr/>
              <p:nvPr/>
            </p:nvSpPr>
            <p:spPr bwMode="auto">
              <a:xfrm>
                <a:off x="4995283" y="5042614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A452C58B-A18B-D0DC-2CF8-6749E588DB3B}"/>
                  </a:ext>
                </a:extLst>
              </p:cNvPr>
              <p:cNvSpPr/>
              <p:nvPr/>
            </p:nvSpPr>
            <p:spPr bwMode="auto">
              <a:xfrm>
                <a:off x="5417452" y="5043516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87593112-BA0A-DE72-8FEC-48E59272F60C}"/>
                  </a:ext>
                </a:extLst>
              </p:cNvPr>
              <p:cNvSpPr/>
              <p:nvPr/>
            </p:nvSpPr>
            <p:spPr bwMode="auto">
              <a:xfrm>
                <a:off x="5892455" y="5042614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id="{DD97387C-11BB-ED31-8E8B-8981068AB855}"/>
                  </a:ext>
                </a:extLst>
              </p:cNvPr>
              <p:cNvSpPr/>
              <p:nvPr/>
            </p:nvSpPr>
            <p:spPr>
              <a:xfrm>
                <a:off x="3962324" y="947601"/>
                <a:ext cx="1684162" cy="1172113"/>
              </a:xfrm>
              <a:custGeom>
                <a:avLst/>
                <a:gdLst>
                  <a:gd name="connsiteX0" fmla="*/ 842081 w 1684162"/>
                  <a:gd name="connsiteY0" fmla="*/ 0 h 1172113"/>
                  <a:gd name="connsiteX1" fmla="*/ 1684162 w 1684162"/>
                  <a:gd name="connsiteY1" fmla="*/ 1172113 h 1172113"/>
                  <a:gd name="connsiteX2" fmla="*/ 0 w 1684162"/>
                  <a:gd name="connsiteY2" fmla="*/ 1172113 h 1172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84162" h="1172113">
                    <a:moveTo>
                      <a:pt x="842081" y="0"/>
                    </a:moveTo>
                    <a:lnTo>
                      <a:pt x="1684162" y="1172113"/>
                    </a:lnTo>
                    <a:lnTo>
                      <a:pt x="0" y="1172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b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导入</a:t>
                </a:r>
                <a:endPara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  <a:p>
                <a:pPr algn="ctr"/>
                <a:endParaRPr lang="zh-CN" altLang="en-US" sz="1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id="{64B142F0-532E-9A88-EB96-C1753586CA18}"/>
                  </a:ext>
                </a:extLst>
              </p:cNvPr>
              <p:cNvSpPr/>
              <p:nvPr/>
            </p:nvSpPr>
            <p:spPr>
              <a:xfrm>
                <a:off x="2896717" y="2859508"/>
                <a:ext cx="3823357" cy="732582"/>
              </a:xfrm>
              <a:custGeom>
                <a:avLst/>
                <a:gdLst>
                  <a:gd name="connsiteX0" fmla="*/ 526309 w 3823357"/>
                  <a:gd name="connsiteY0" fmla="*/ 0 h 732582"/>
                  <a:gd name="connsiteX1" fmla="*/ 3297048 w 3823357"/>
                  <a:gd name="connsiteY1" fmla="*/ 0 h 732582"/>
                  <a:gd name="connsiteX2" fmla="*/ 3823357 w 3823357"/>
                  <a:gd name="connsiteY2" fmla="*/ 732582 h 732582"/>
                  <a:gd name="connsiteX3" fmla="*/ 0 w 3823357"/>
                  <a:gd name="connsiteY3" fmla="*/ 732582 h 732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23357" h="732582">
                    <a:moveTo>
                      <a:pt x="526309" y="0"/>
                    </a:moveTo>
                    <a:lnTo>
                      <a:pt x="3297048" y="0"/>
                    </a:lnTo>
                    <a:lnTo>
                      <a:pt x="3823357" y="732582"/>
                    </a:lnTo>
                    <a:lnTo>
                      <a:pt x="0" y="7325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内训</a:t>
                </a:r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27D14C5E-DC2C-7776-A30C-51102D88970E}"/>
                  </a:ext>
                </a:extLst>
              </p:cNvPr>
              <p:cNvSpPr/>
              <p:nvPr/>
            </p:nvSpPr>
            <p:spPr>
              <a:xfrm>
                <a:off x="1876901" y="4306529"/>
                <a:ext cx="5839854" cy="699018"/>
              </a:xfrm>
              <a:custGeom>
                <a:avLst/>
                <a:gdLst>
                  <a:gd name="connsiteX0" fmla="*/ 502196 w 5839854"/>
                  <a:gd name="connsiteY0" fmla="*/ 0 h 699018"/>
                  <a:gd name="connsiteX1" fmla="*/ 5337659 w 5839854"/>
                  <a:gd name="connsiteY1" fmla="*/ 0 h 699018"/>
                  <a:gd name="connsiteX2" fmla="*/ 5839854 w 5839854"/>
                  <a:gd name="connsiteY2" fmla="*/ 699018 h 699018"/>
                  <a:gd name="connsiteX3" fmla="*/ 0 w 5839854"/>
                  <a:gd name="connsiteY3" fmla="*/ 699018 h 699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39854" h="699018">
                    <a:moveTo>
                      <a:pt x="502196" y="0"/>
                    </a:moveTo>
                    <a:lnTo>
                      <a:pt x="5337659" y="0"/>
                    </a:lnTo>
                    <a:lnTo>
                      <a:pt x="5839854" y="699018"/>
                    </a:lnTo>
                    <a:lnTo>
                      <a:pt x="0" y="6990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内训</a:t>
                </a:r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18F4FF36-FD6F-8151-E569-9B59FF140EAA}"/>
                  </a:ext>
                </a:extLst>
              </p:cNvPr>
              <p:cNvSpPr/>
              <p:nvPr/>
            </p:nvSpPr>
            <p:spPr>
              <a:xfrm>
                <a:off x="825714" y="5761038"/>
                <a:ext cx="7934632" cy="665999"/>
              </a:xfrm>
              <a:custGeom>
                <a:avLst/>
                <a:gdLst>
                  <a:gd name="connsiteX0" fmla="*/ 478474 w 7934632"/>
                  <a:gd name="connsiteY0" fmla="*/ 0 h 665999"/>
                  <a:gd name="connsiteX1" fmla="*/ 7456159 w 7934632"/>
                  <a:gd name="connsiteY1" fmla="*/ 0 h 665999"/>
                  <a:gd name="connsiteX2" fmla="*/ 7934632 w 7934632"/>
                  <a:gd name="connsiteY2" fmla="*/ 665999 h 665999"/>
                  <a:gd name="connsiteX3" fmla="*/ 0 w 7934632"/>
                  <a:gd name="connsiteY3" fmla="*/ 665999 h 665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34632" h="665999">
                    <a:moveTo>
                      <a:pt x="478474" y="0"/>
                    </a:moveTo>
                    <a:lnTo>
                      <a:pt x="7456159" y="0"/>
                    </a:lnTo>
                    <a:lnTo>
                      <a:pt x="7934632" y="665999"/>
                    </a:lnTo>
                    <a:lnTo>
                      <a:pt x="0" y="66599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内训</a:t>
                </a: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组长们带领更多弟兄们学习</a:t>
                </a: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8DB75BF2-60E6-E242-99C3-4B0D63EDF3C5}"/>
                  </a:ext>
                </a:extLst>
              </p:cNvPr>
              <p:cNvSpPr/>
              <p:nvPr/>
            </p:nvSpPr>
            <p:spPr bwMode="auto">
              <a:xfrm>
                <a:off x="6016045" y="3614661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id="{86920D66-1907-E62F-1E07-FA80A18BF921}"/>
                  </a:ext>
                </a:extLst>
              </p:cNvPr>
              <p:cNvSpPr/>
              <p:nvPr/>
            </p:nvSpPr>
            <p:spPr bwMode="auto">
              <a:xfrm>
                <a:off x="6402682" y="3614661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id="{3184DF15-0A61-D28C-1196-1D36A76AB025}"/>
                  </a:ext>
                </a:extLst>
              </p:cNvPr>
              <p:cNvSpPr/>
              <p:nvPr/>
            </p:nvSpPr>
            <p:spPr bwMode="auto">
              <a:xfrm>
                <a:off x="7210351" y="5065595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B4CE1BAB-6C4B-9B1C-0A5E-E4C75918A3FB}"/>
                  </a:ext>
                </a:extLst>
              </p:cNvPr>
              <p:cNvSpPr/>
              <p:nvPr/>
            </p:nvSpPr>
            <p:spPr bwMode="auto">
              <a:xfrm>
                <a:off x="6742929" y="5065595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AF06C396-1B53-633A-F303-C642F43109E4}"/>
                  </a:ext>
                </a:extLst>
              </p:cNvPr>
              <p:cNvSpPr/>
              <p:nvPr/>
            </p:nvSpPr>
            <p:spPr bwMode="auto">
              <a:xfrm>
                <a:off x="6297905" y="5065595"/>
                <a:ext cx="422169" cy="672462"/>
              </a:xfrm>
              <a:custGeom>
                <a:avLst/>
                <a:gdLst>
                  <a:gd name="connsiteX0" fmla="*/ 208074 w 410656"/>
                  <a:gd name="connsiteY0" fmla="*/ 27688 h 654123"/>
                  <a:gd name="connsiteX1" fmla="*/ 266911 w 410656"/>
                  <a:gd name="connsiteY1" fmla="*/ 86525 h 654123"/>
                  <a:gd name="connsiteX2" fmla="*/ 208074 w 410656"/>
                  <a:gd name="connsiteY2" fmla="*/ 145362 h 654123"/>
                  <a:gd name="connsiteX3" fmla="*/ 149237 w 410656"/>
                  <a:gd name="connsiteY3" fmla="*/ 86525 h 654123"/>
                  <a:gd name="connsiteX4" fmla="*/ 208074 w 410656"/>
                  <a:gd name="connsiteY4" fmla="*/ 27688 h 654123"/>
                  <a:gd name="connsiteX5" fmla="*/ 12227 w 410656"/>
                  <a:gd name="connsiteY5" fmla="*/ 0 h 654123"/>
                  <a:gd name="connsiteX6" fmla="*/ 21640 w 410656"/>
                  <a:gd name="connsiteY6" fmla="*/ 0 h 654123"/>
                  <a:gd name="connsiteX7" fmla="*/ 40465 w 410656"/>
                  <a:gd name="connsiteY7" fmla="*/ 9412 h 654123"/>
                  <a:gd name="connsiteX8" fmla="*/ 139300 w 410656"/>
                  <a:gd name="connsiteY8" fmla="*/ 160002 h 654123"/>
                  <a:gd name="connsiteX9" fmla="*/ 271079 w 410656"/>
                  <a:gd name="connsiteY9" fmla="*/ 160002 h 654123"/>
                  <a:gd name="connsiteX10" fmla="*/ 374620 w 410656"/>
                  <a:gd name="connsiteY10" fmla="*/ 9412 h 654123"/>
                  <a:gd name="connsiteX11" fmla="*/ 388739 w 410656"/>
                  <a:gd name="connsiteY11" fmla="*/ 0 h 654123"/>
                  <a:gd name="connsiteX12" fmla="*/ 402858 w 410656"/>
                  <a:gd name="connsiteY12" fmla="*/ 0 h 654123"/>
                  <a:gd name="connsiteX13" fmla="*/ 407565 w 410656"/>
                  <a:gd name="connsiteY13" fmla="*/ 32942 h 654123"/>
                  <a:gd name="connsiteX14" fmla="*/ 299318 w 410656"/>
                  <a:gd name="connsiteY14" fmla="*/ 192943 h 654123"/>
                  <a:gd name="connsiteX15" fmla="*/ 285198 w 410656"/>
                  <a:gd name="connsiteY15" fmla="*/ 202355 h 654123"/>
                  <a:gd name="connsiteX16" fmla="*/ 275786 w 410656"/>
                  <a:gd name="connsiteY16" fmla="*/ 202355 h 654123"/>
                  <a:gd name="connsiteX17" fmla="*/ 275786 w 410656"/>
                  <a:gd name="connsiteY17" fmla="*/ 621182 h 654123"/>
                  <a:gd name="connsiteX18" fmla="*/ 242841 w 410656"/>
                  <a:gd name="connsiteY18" fmla="*/ 654123 h 654123"/>
                  <a:gd name="connsiteX19" fmla="*/ 209896 w 410656"/>
                  <a:gd name="connsiteY19" fmla="*/ 621182 h 654123"/>
                  <a:gd name="connsiteX20" fmla="*/ 209896 w 410656"/>
                  <a:gd name="connsiteY20" fmla="*/ 381180 h 654123"/>
                  <a:gd name="connsiteX21" fmla="*/ 200483 w 410656"/>
                  <a:gd name="connsiteY21" fmla="*/ 381180 h 654123"/>
                  <a:gd name="connsiteX22" fmla="*/ 200483 w 410656"/>
                  <a:gd name="connsiteY22" fmla="*/ 621182 h 654123"/>
                  <a:gd name="connsiteX23" fmla="*/ 167539 w 410656"/>
                  <a:gd name="connsiteY23" fmla="*/ 654123 h 654123"/>
                  <a:gd name="connsiteX24" fmla="*/ 134593 w 410656"/>
                  <a:gd name="connsiteY24" fmla="*/ 621182 h 654123"/>
                  <a:gd name="connsiteX25" fmla="*/ 134593 w 410656"/>
                  <a:gd name="connsiteY25" fmla="*/ 202355 h 654123"/>
                  <a:gd name="connsiteX26" fmla="*/ 129887 w 410656"/>
                  <a:gd name="connsiteY26" fmla="*/ 202355 h 654123"/>
                  <a:gd name="connsiteX27" fmla="*/ 111061 w 410656"/>
                  <a:gd name="connsiteY27" fmla="*/ 192943 h 654123"/>
                  <a:gd name="connsiteX28" fmla="*/ 2814 w 410656"/>
                  <a:gd name="connsiteY28" fmla="*/ 32942 h 654123"/>
                  <a:gd name="connsiteX29" fmla="*/ 12227 w 410656"/>
                  <a:gd name="connsiteY29" fmla="*/ 0 h 654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10656" h="654123">
                    <a:moveTo>
                      <a:pt x="208074" y="27688"/>
                    </a:moveTo>
                    <a:cubicBezTo>
                      <a:pt x="240569" y="27688"/>
                      <a:pt x="266911" y="54030"/>
                      <a:pt x="266911" y="86525"/>
                    </a:cubicBezTo>
                    <a:cubicBezTo>
                      <a:pt x="266911" y="119020"/>
                      <a:pt x="240569" y="145362"/>
                      <a:pt x="208074" y="145362"/>
                    </a:cubicBezTo>
                    <a:cubicBezTo>
                      <a:pt x="175579" y="145362"/>
                      <a:pt x="149237" y="119020"/>
                      <a:pt x="149237" y="86525"/>
                    </a:cubicBezTo>
                    <a:cubicBezTo>
                      <a:pt x="149237" y="54030"/>
                      <a:pt x="175579" y="27688"/>
                      <a:pt x="208074" y="27688"/>
                    </a:cubicBezTo>
                    <a:close/>
                    <a:moveTo>
                      <a:pt x="12227" y="0"/>
                    </a:moveTo>
                    <a:cubicBezTo>
                      <a:pt x="12227" y="0"/>
                      <a:pt x="16933" y="0"/>
                      <a:pt x="21640" y="0"/>
                    </a:cubicBezTo>
                    <a:cubicBezTo>
                      <a:pt x="26346" y="0"/>
                      <a:pt x="35759" y="0"/>
                      <a:pt x="40465" y="9412"/>
                    </a:cubicBezTo>
                    <a:cubicBezTo>
                      <a:pt x="40465" y="9412"/>
                      <a:pt x="40465" y="9412"/>
                      <a:pt x="139300" y="160002"/>
                    </a:cubicBezTo>
                    <a:cubicBezTo>
                      <a:pt x="139300" y="160002"/>
                      <a:pt x="139300" y="160002"/>
                      <a:pt x="271079" y="160002"/>
                    </a:cubicBezTo>
                    <a:cubicBezTo>
                      <a:pt x="271079" y="160002"/>
                      <a:pt x="271079" y="160002"/>
                      <a:pt x="374620" y="9412"/>
                    </a:cubicBezTo>
                    <a:cubicBezTo>
                      <a:pt x="374620" y="0"/>
                      <a:pt x="384033" y="0"/>
                      <a:pt x="388739" y="0"/>
                    </a:cubicBezTo>
                    <a:cubicBezTo>
                      <a:pt x="393446" y="0"/>
                      <a:pt x="398152" y="0"/>
                      <a:pt x="402858" y="0"/>
                    </a:cubicBezTo>
                    <a:cubicBezTo>
                      <a:pt x="412271" y="9412"/>
                      <a:pt x="412271" y="23529"/>
                      <a:pt x="407565" y="32942"/>
                    </a:cubicBezTo>
                    <a:cubicBezTo>
                      <a:pt x="407565" y="32942"/>
                      <a:pt x="407565" y="32942"/>
                      <a:pt x="299318" y="192943"/>
                    </a:cubicBezTo>
                    <a:cubicBezTo>
                      <a:pt x="294611" y="197649"/>
                      <a:pt x="289905" y="202355"/>
                      <a:pt x="285198" y="202355"/>
                    </a:cubicBezTo>
                    <a:cubicBezTo>
                      <a:pt x="285198" y="202355"/>
                      <a:pt x="285198" y="202355"/>
                      <a:pt x="275786" y="202355"/>
                    </a:cubicBezTo>
                    <a:cubicBezTo>
                      <a:pt x="275786" y="202355"/>
                      <a:pt x="275786" y="202355"/>
                      <a:pt x="275786" y="621182"/>
                    </a:cubicBezTo>
                    <a:cubicBezTo>
                      <a:pt x="275786" y="635300"/>
                      <a:pt x="261667" y="654123"/>
                      <a:pt x="242841" y="654123"/>
                    </a:cubicBezTo>
                    <a:cubicBezTo>
                      <a:pt x="228722" y="654123"/>
                      <a:pt x="209896" y="635300"/>
                      <a:pt x="209896" y="621182"/>
                    </a:cubicBezTo>
                    <a:cubicBezTo>
                      <a:pt x="209896" y="621182"/>
                      <a:pt x="209896" y="621182"/>
                      <a:pt x="209896" y="381180"/>
                    </a:cubicBezTo>
                    <a:cubicBezTo>
                      <a:pt x="209896" y="381180"/>
                      <a:pt x="209896" y="381180"/>
                      <a:pt x="200483" y="381180"/>
                    </a:cubicBezTo>
                    <a:cubicBezTo>
                      <a:pt x="200483" y="381180"/>
                      <a:pt x="200483" y="381180"/>
                      <a:pt x="200483" y="621182"/>
                    </a:cubicBezTo>
                    <a:cubicBezTo>
                      <a:pt x="200483" y="635300"/>
                      <a:pt x="186364" y="654123"/>
                      <a:pt x="167539" y="654123"/>
                    </a:cubicBezTo>
                    <a:cubicBezTo>
                      <a:pt x="148712" y="654123"/>
                      <a:pt x="134593" y="635300"/>
                      <a:pt x="134593" y="621182"/>
                    </a:cubicBezTo>
                    <a:cubicBezTo>
                      <a:pt x="134593" y="621182"/>
                      <a:pt x="134593" y="621182"/>
                      <a:pt x="134593" y="202355"/>
                    </a:cubicBezTo>
                    <a:cubicBezTo>
                      <a:pt x="134593" y="202355"/>
                      <a:pt x="134593" y="202355"/>
                      <a:pt x="129887" y="202355"/>
                    </a:cubicBezTo>
                    <a:cubicBezTo>
                      <a:pt x="120474" y="202355"/>
                      <a:pt x="115768" y="197649"/>
                      <a:pt x="111061" y="192943"/>
                    </a:cubicBezTo>
                    <a:cubicBezTo>
                      <a:pt x="111061" y="192943"/>
                      <a:pt x="111061" y="192943"/>
                      <a:pt x="2814" y="32942"/>
                    </a:cubicBezTo>
                    <a:cubicBezTo>
                      <a:pt x="-1892" y="23529"/>
                      <a:pt x="-1892" y="9412"/>
                      <a:pt x="12227" y="0"/>
                    </a:cubicBezTo>
                    <a:close/>
                  </a:path>
                </a:pathLst>
              </a:custGeom>
              <a:solidFill>
                <a:schemeClr val="tx2"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id-ID" sz="1350"/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AD41B7E5-8B9E-967B-13EC-01081A1F9835}"/>
                  </a:ext>
                </a:extLst>
              </p:cNvPr>
              <p:cNvSpPr txBox="1"/>
              <p:nvPr/>
            </p:nvSpPr>
            <p:spPr>
              <a:xfrm>
                <a:off x="3424637" y="2165400"/>
                <a:ext cx="28732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/>
                  <a:t>外部勇士带领</a:t>
                </a:r>
                <a:endParaRPr lang="en-US" altLang="zh-CN" b="1" dirty="0"/>
              </a:p>
              <a:p>
                <a:pPr algn="ctr"/>
                <a:r>
                  <a:rPr lang="zh-CN" altLang="en-US" b="1" dirty="0"/>
                  <a:t>教牧核心同工</a:t>
                </a:r>
                <a:r>
                  <a:rPr lang="en-US" altLang="zh-CN" b="1" dirty="0"/>
                  <a:t>3~7</a:t>
                </a:r>
                <a:r>
                  <a:rPr lang="zh-CN" altLang="en-US" b="1" dirty="0"/>
                  <a:t>人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9C448D62-486D-945B-9F47-B2A80295DC50}"/>
                  </a:ext>
                </a:extLst>
              </p:cNvPr>
              <p:cNvSpPr txBox="1"/>
              <p:nvPr/>
            </p:nvSpPr>
            <p:spPr>
              <a:xfrm>
                <a:off x="3059490" y="3842219"/>
                <a:ext cx="3599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/>
                  <a:t>教牧核心同工内训牧区长</a:t>
                </a: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40C0EB8F-1A07-3DE3-3BA9-253582E686C9}"/>
                  </a:ext>
                </a:extLst>
              </p:cNvPr>
              <p:cNvSpPr txBox="1"/>
              <p:nvPr/>
            </p:nvSpPr>
            <p:spPr>
              <a:xfrm>
                <a:off x="3074507" y="5240926"/>
                <a:ext cx="3599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/>
                  <a:t>牧区长内训组长们</a:t>
                </a:r>
              </a:p>
            </p:txBody>
          </p:sp>
        </p:grpSp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3F4DF17C-F174-3178-0B72-43B3C1958A63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 flipH="1">
              <a:off x="2801226" y="2120432"/>
              <a:ext cx="553968" cy="734377"/>
            </a:xfrm>
            <a:prstGeom prst="straightConnector1">
              <a:avLst/>
            </a:prstGeom>
            <a:ln w="28575" cap="rnd">
              <a:headEnd w="med" len="lg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箭头连接符 85">
              <a:extLst>
                <a:ext uri="{FF2B5EF4-FFF2-40B4-BE49-F238E27FC236}">
                  <a16:creationId xmlns:a16="http://schemas.microsoft.com/office/drawing/2014/main" id="{11A53FEA-A331-1605-FAC3-2D5A87E6405D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 flipH="1">
              <a:off x="1757297" y="3589148"/>
              <a:ext cx="519160" cy="712682"/>
            </a:xfrm>
            <a:prstGeom prst="straightConnector1">
              <a:avLst/>
            </a:prstGeom>
            <a:ln w="28575" cap="rnd">
              <a:headEnd w="med" len="lg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箭头连接符 86">
              <a:extLst>
                <a:ext uri="{FF2B5EF4-FFF2-40B4-BE49-F238E27FC236}">
                  <a16:creationId xmlns:a16="http://schemas.microsoft.com/office/drawing/2014/main" id="{44B1238D-2596-611B-AD00-34F6A80923AF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 flipH="1">
              <a:off x="682388" y="5016760"/>
              <a:ext cx="585714" cy="739579"/>
            </a:xfrm>
            <a:prstGeom prst="straightConnector1">
              <a:avLst/>
            </a:prstGeom>
            <a:ln w="28575" cap="rnd">
              <a:headEnd w="med" len="lg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箭头连接符 87">
              <a:extLst>
                <a:ext uri="{FF2B5EF4-FFF2-40B4-BE49-F238E27FC236}">
                  <a16:creationId xmlns:a16="http://schemas.microsoft.com/office/drawing/2014/main" id="{3775228F-6A2C-D430-D979-96E37C892ABF}"/>
                </a:ext>
              </a:extLst>
            </p:cNvPr>
            <p:cNvCxnSpPr>
              <a:cxnSpLocks/>
              <a:endCxn id="45" idx="1"/>
            </p:cNvCxnSpPr>
            <p:nvPr/>
          </p:nvCxnSpPr>
          <p:spPr>
            <a:xfrm>
              <a:off x="5010341" y="2110821"/>
              <a:ext cx="561624" cy="743988"/>
            </a:xfrm>
            <a:prstGeom prst="straightConnector1">
              <a:avLst/>
            </a:prstGeom>
            <a:ln w="28575" cap="rnd">
              <a:headEnd w="med" len="lg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6C02ADA5-7CF0-35EA-22ED-076350D585AE}"/>
                </a:ext>
              </a:extLst>
            </p:cNvPr>
            <p:cNvCxnSpPr>
              <a:cxnSpLocks/>
              <a:endCxn id="47" idx="1"/>
            </p:cNvCxnSpPr>
            <p:nvPr/>
          </p:nvCxnSpPr>
          <p:spPr>
            <a:xfrm>
              <a:off x="6086902" y="3600810"/>
              <a:ext cx="505858" cy="701020"/>
            </a:xfrm>
            <a:prstGeom prst="straightConnector1">
              <a:avLst/>
            </a:prstGeom>
            <a:ln w="28575" cap="rnd">
              <a:headEnd w="med" len="lg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箭头连接符 90">
              <a:extLst>
                <a:ext uri="{FF2B5EF4-FFF2-40B4-BE49-F238E27FC236}">
                  <a16:creationId xmlns:a16="http://schemas.microsoft.com/office/drawing/2014/main" id="{BA21F49D-80D2-6D64-1898-585AD3B2DB21}"/>
                </a:ext>
              </a:extLst>
            </p:cNvPr>
            <p:cNvCxnSpPr>
              <a:cxnSpLocks/>
              <a:endCxn id="49" idx="1"/>
            </p:cNvCxnSpPr>
            <p:nvPr/>
          </p:nvCxnSpPr>
          <p:spPr>
            <a:xfrm>
              <a:off x="7067911" y="5013967"/>
              <a:ext cx="592162" cy="742372"/>
            </a:xfrm>
            <a:prstGeom prst="straightConnector1">
              <a:avLst/>
            </a:prstGeom>
            <a:ln w="28575" cap="rnd">
              <a:headEnd w="med" len="lg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任意多边形: 形状 91">
            <a:extLst>
              <a:ext uri="{FF2B5EF4-FFF2-40B4-BE49-F238E27FC236}">
                <a16:creationId xmlns:a16="http://schemas.microsoft.com/office/drawing/2014/main" id="{292D2683-415F-C6AE-0D99-31113F81677E}"/>
              </a:ext>
            </a:extLst>
          </p:cNvPr>
          <p:cNvSpPr/>
          <p:nvPr/>
        </p:nvSpPr>
        <p:spPr>
          <a:xfrm>
            <a:off x="7635520" y="3073292"/>
            <a:ext cx="3823357" cy="1897788"/>
          </a:xfrm>
          <a:custGeom>
            <a:avLst/>
            <a:gdLst>
              <a:gd name="connsiteX0" fmla="*/ 0 w 8128000"/>
              <a:gd name="connsiteY0" fmla="*/ 125290 h 1252900"/>
              <a:gd name="connsiteX1" fmla="*/ 125290 w 8128000"/>
              <a:gd name="connsiteY1" fmla="*/ 0 h 1252900"/>
              <a:gd name="connsiteX2" fmla="*/ 8002710 w 8128000"/>
              <a:gd name="connsiteY2" fmla="*/ 0 h 1252900"/>
              <a:gd name="connsiteX3" fmla="*/ 8128000 w 8128000"/>
              <a:gd name="connsiteY3" fmla="*/ 125290 h 1252900"/>
              <a:gd name="connsiteX4" fmla="*/ 8128000 w 8128000"/>
              <a:gd name="connsiteY4" fmla="*/ 1127610 h 1252900"/>
              <a:gd name="connsiteX5" fmla="*/ 8002710 w 8128000"/>
              <a:gd name="connsiteY5" fmla="*/ 1252900 h 1252900"/>
              <a:gd name="connsiteX6" fmla="*/ 125290 w 8128000"/>
              <a:gd name="connsiteY6" fmla="*/ 1252900 h 1252900"/>
              <a:gd name="connsiteX7" fmla="*/ 0 w 8128000"/>
              <a:gd name="connsiteY7" fmla="*/ 1127610 h 1252900"/>
              <a:gd name="connsiteX8" fmla="*/ 0 w 8128000"/>
              <a:gd name="connsiteY8" fmla="*/ 125290 h 12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8000" h="1252900">
                <a:moveTo>
                  <a:pt x="0" y="125290"/>
                </a:moveTo>
                <a:cubicBezTo>
                  <a:pt x="0" y="56094"/>
                  <a:pt x="56094" y="0"/>
                  <a:pt x="125290" y="0"/>
                </a:cubicBezTo>
                <a:lnTo>
                  <a:pt x="8002710" y="0"/>
                </a:lnTo>
                <a:cubicBezTo>
                  <a:pt x="8071906" y="0"/>
                  <a:pt x="8128000" y="56094"/>
                  <a:pt x="8128000" y="125290"/>
                </a:cubicBezTo>
                <a:lnTo>
                  <a:pt x="8128000" y="1127610"/>
                </a:lnTo>
                <a:cubicBezTo>
                  <a:pt x="8128000" y="1196806"/>
                  <a:pt x="8071906" y="1252900"/>
                  <a:pt x="8002710" y="1252900"/>
                </a:cubicBezTo>
                <a:lnTo>
                  <a:pt x="125290" y="1252900"/>
                </a:lnTo>
                <a:cubicBezTo>
                  <a:pt x="56094" y="1252900"/>
                  <a:pt x="0" y="1196806"/>
                  <a:pt x="0" y="1127610"/>
                </a:cubicBezTo>
                <a:lnTo>
                  <a:pt x="0" y="12529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16000" tIns="128136" rIns="144000" bIns="128136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zh-CN" altLang="en-US" sz="2400" kern="1200" dirty="0"/>
              <a:t>你在许多见证人面前听见我所教训的，也要交托那忠心能教导别人的人。</a:t>
            </a:r>
            <a:endParaRPr lang="en-US" altLang="zh-CN" sz="2400" kern="1200" dirty="0"/>
          </a:p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sz="2400" kern="1200" dirty="0"/>
              <a:t>【</a:t>
            </a:r>
            <a:r>
              <a:rPr lang="zh-CN" altLang="en-US" sz="2400" kern="1200" dirty="0"/>
              <a:t>提摩太后书 </a:t>
            </a:r>
            <a:r>
              <a:rPr lang="en-US" altLang="zh-CN" sz="2400" kern="1200" dirty="0"/>
              <a:t>2:2】</a:t>
            </a:r>
            <a:endParaRPr lang="zh-CN" altLang="en-US" sz="2400" kern="1200" dirty="0"/>
          </a:p>
        </p:txBody>
      </p:sp>
      <p:sp>
        <p:nvSpPr>
          <p:cNvPr id="59" name="箭头: 右 58">
            <a:extLst>
              <a:ext uri="{FF2B5EF4-FFF2-40B4-BE49-F238E27FC236}">
                <a16:creationId xmlns:a16="http://schemas.microsoft.com/office/drawing/2014/main" id="{F5E0268B-F036-4DF9-89C6-4DFF3B11D4BA}"/>
              </a:ext>
            </a:extLst>
          </p:cNvPr>
          <p:cNvSpPr/>
          <p:nvPr/>
        </p:nvSpPr>
        <p:spPr>
          <a:xfrm>
            <a:off x="5267931" y="1381318"/>
            <a:ext cx="1355693" cy="4377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外训</a:t>
            </a:r>
          </a:p>
        </p:txBody>
      </p:sp>
      <p:sp>
        <p:nvSpPr>
          <p:cNvPr id="60" name="箭头: 右 59">
            <a:extLst>
              <a:ext uri="{FF2B5EF4-FFF2-40B4-BE49-F238E27FC236}">
                <a16:creationId xmlns:a16="http://schemas.microsoft.com/office/drawing/2014/main" id="{81EAEC1C-F3FD-4248-BB84-60BCABA24BAE}"/>
              </a:ext>
            </a:extLst>
          </p:cNvPr>
          <p:cNvSpPr/>
          <p:nvPr/>
        </p:nvSpPr>
        <p:spPr>
          <a:xfrm>
            <a:off x="2005225" y="1381318"/>
            <a:ext cx="1355693" cy="4377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外训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9F62BDD-4B9F-4049-9948-7409B1CA2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978" y="1083022"/>
            <a:ext cx="2280102" cy="1579001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D1ED62BA-4BBC-4A69-80F8-5BD1DBA0E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5836" y="1216670"/>
            <a:ext cx="2276155" cy="158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23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E151E7BC-B4C8-4114-A0BD-8240E100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如何在教会内部推广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AFC61AE-9F08-4F83-8E30-5BC770DC8034}"/>
              </a:ext>
            </a:extLst>
          </p:cNvPr>
          <p:cNvSpPr/>
          <p:nvPr/>
        </p:nvSpPr>
        <p:spPr>
          <a:xfrm>
            <a:off x="660402" y="1105778"/>
            <a:ext cx="9796205" cy="5681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zh-CN" altLang="en-US" sz="2800" b="1" dirty="0">
                <a:latin typeface="+mn-ea"/>
              </a:rPr>
              <a:t>向牧师推荐课程（通过学过的牧者</a:t>
            </a:r>
            <a:r>
              <a:rPr lang="en-US" altLang="zh-CN" sz="2800" b="1" dirty="0">
                <a:latin typeface="+mn-ea"/>
              </a:rPr>
              <a:t>/</a:t>
            </a:r>
            <a:r>
              <a:rPr lang="zh-CN" altLang="en-US" sz="2800" b="1" dirty="0">
                <a:latin typeface="+mn-ea"/>
              </a:rPr>
              <a:t>区域负责人</a:t>
            </a:r>
            <a:r>
              <a:rPr lang="en-US" altLang="zh-CN" sz="2800" b="1" dirty="0">
                <a:latin typeface="+mn-ea"/>
              </a:rPr>
              <a:t>/</a:t>
            </a:r>
            <a:r>
              <a:rPr lang="zh-CN" altLang="en-US" sz="2800" b="1" dirty="0">
                <a:latin typeface="+mn-ea"/>
              </a:rPr>
              <a:t>带领勇士）</a:t>
            </a:r>
            <a:endParaRPr lang="en-US" altLang="zh-CN" sz="2800" b="1" dirty="0"/>
          </a:p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zh-CN" altLang="en-US" sz="2800" b="1" dirty="0"/>
              <a:t>组建种子小组</a:t>
            </a:r>
            <a:endParaRPr lang="en-US" altLang="zh-CN" sz="2800" b="1" dirty="0"/>
          </a:p>
          <a:p>
            <a:pPr marL="971550" lvl="1" indent="-5143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400" b="1" dirty="0"/>
              <a:t>核心同工，以后在教会内部带</a:t>
            </a:r>
            <a:endParaRPr lang="en-US" altLang="zh-CN" sz="2400" b="1" dirty="0"/>
          </a:p>
          <a:p>
            <a:pPr marL="971550" lvl="1" indent="-5143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400" b="1" dirty="0"/>
              <a:t>最好牧师也参加</a:t>
            </a:r>
            <a:endParaRPr lang="en-US" altLang="zh-CN" sz="2400" b="1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/>
              <a:t>门训核心同工：种子小组结业后，带领核心同工小组</a:t>
            </a:r>
            <a:endParaRPr lang="en-US" altLang="zh-CN" sz="2800" b="1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/>
              <a:t>男人是勇士纳入教会牧养体系，门训更多弟兄</a:t>
            </a:r>
            <a:endParaRPr lang="en-US" altLang="zh-CN" sz="2800" b="1" dirty="0"/>
          </a:p>
          <a:p>
            <a:pPr marL="514350" indent="-514350">
              <a:buFont typeface="+mj-lt"/>
              <a:buAutoNum type="arabicPeriod"/>
            </a:pPr>
            <a:r>
              <a:rPr lang="zh-CN" altLang="en-US" sz="2800" b="1" dirty="0"/>
              <a:t>男人是勇士融入教会</a:t>
            </a:r>
            <a:endParaRPr lang="en-US" altLang="zh-CN" sz="2800" b="1" dirty="0"/>
          </a:p>
          <a:p>
            <a:pPr marL="971550" lvl="1" indent="-514350">
              <a:buFont typeface="+mj-ea"/>
              <a:buAutoNum type="circleNumDbPlain"/>
            </a:pPr>
            <a:r>
              <a:rPr lang="zh-CN" altLang="en-US" sz="2400" b="1" dirty="0"/>
              <a:t>男人是勇士新人一对一</a:t>
            </a:r>
            <a:endParaRPr lang="en-US" altLang="zh-CN" sz="2400" b="1" dirty="0"/>
          </a:p>
          <a:p>
            <a:pPr marL="971550" lvl="1" indent="-514350">
              <a:buFont typeface="+mj-ea"/>
              <a:buAutoNum type="circleNumDbPlain"/>
            </a:pPr>
            <a:r>
              <a:rPr lang="zh-CN" altLang="en-US" sz="2400" b="1" dirty="0"/>
              <a:t>男人是勇士分享与主日结合</a:t>
            </a:r>
            <a:endParaRPr lang="en-US" altLang="zh-CN" sz="2400" b="1" dirty="0"/>
          </a:p>
          <a:p>
            <a:pPr marL="971550" lvl="1" indent="-514350">
              <a:buFont typeface="+mj-ea"/>
              <a:buAutoNum type="circleNumDbPlain"/>
            </a:pPr>
            <a:r>
              <a:rPr lang="zh-CN" altLang="en-US" sz="2400" b="1" dirty="0"/>
              <a:t>男人是勇士活动与教会活动融合（父亲节，七夕，情人节，度假）</a:t>
            </a:r>
            <a:endParaRPr lang="en-US" altLang="zh-CN" sz="2400" b="1" dirty="0"/>
          </a:p>
          <a:p>
            <a:pPr marL="971550" lvl="1" indent="-514350">
              <a:buFont typeface="+mj-ea"/>
              <a:buAutoNum type="circleNumDbPlain"/>
            </a:pPr>
            <a:r>
              <a:rPr lang="zh-CN" altLang="en-US" sz="2400" b="1" dirty="0"/>
              <a:t>推动全教会背诵经文（男人是勇士经文，下周讲道核心经文）</a:t>
            </a:r>
            <a:endParaRPr lang="en-US" altLang="zh-CN" sz="2400" b="1" dirty="0"/>
          </a:p>
          <a:p>
            <a:pPr marL="971550" lvl="1" indent="-514350">
              <a:buFont typeface="+mj-ea"/>
              <a:buAutoNum type="circleNumDbPlain"/>
            </a:pPr>
            <a:r>
              <a:rPr lang="zh-CN" altLang="en-US" sz="2400" b="1" dirty="0"/>
              <a:t>推动全教会男人是勇士模板灵修分享</a:t>
            </a:r>
            <a:endParaRPr lang="en-US" altLang="zh-CN" sz="2400" b="1" dirty="0"/>
          </a:p>
          <a:p>
            <a:pPr marL="971550" lvl="1" indent="-514350">
              <a:buFont typeface="+mj-ea"/>
              <a:buAutoNum type="circleNumDbPlain"/>
            </a:pPr>
            <a:r>
              <a:rPr lang="zh-CN" altLang="en-US" sz="2400" b="1" dirty="0"/>
              <a:t>推动全教会</a:t>
            </a:r>
            <a:r>
              <a:rPr lang="en-US" altLang="zh-CN" sz="2400" b="1" dirty="0"/>
              <a:t>WAR</a:t>
            </a:r>
            <a:r>
              <a:rPr lang="zh-CN" altLang="en-US" sz="2400" b="1" dirty="0"/>
              <a:t>祷告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040211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F26A628-1464-423D-9C77-0287E480C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勇士三步曲</a:t>
            </a: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54CD4C34-A6AC-4CCC-BD61-37425E78FD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2984771"/>
              </p:ext>
            </p:extLst>
          </p:nvPr>
        </p:nvGraphicFramePr>
        <p:xfrm>
          <a:off x="1720850" y="1335617"/>
          <a:ext cx="8845550" cy="3807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5562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8BFF1FD-9CDE-4BE5-AE33-80ED763E3B58}"/>
              </a:ext>
            </a:extLst>
          </p:cNvPr>
          <p:cNvSpPr/>
          <p:nvPr/>
        </p:nvSpPr>
        <p:spPr>
          <a:xfrm>
            <a:off x="660401" y="1621972"/>
            <a:ext cx="8997165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/>
              <a:t>“要收的庄稼多，做工的人少”。要传福音，带门徒</a:t>
            </a:r>
            <a:endParaRPr lang="en-US" altLang="zh-CN" sz="2800" b="1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/>
              <a:t>男人是高效属灵倍增的男人领导力门徒训练课程</a:t>
            </a:r>
            <a:r>
              <a:rPr lang="en-US" altLang="zh-CN" sz="2800" b="1" dirty="0"/>
              <a:t>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只有教导他人，属灵的真理才会扎根</a:t>
            </a:r>
            <a:endParaRPr lang="en-US" altLang="zh-CN" sz="2800" b="1" dirty="0">
              <a:latin typeface="+mn-ea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+mn-ea"/>
              </a:rPr>
              <a:t>只要全心的摆上，就可以带领出成功的小组</a:t>
            </a:r>
            <a:endParaRPr lang="en-US" altLang="zh-CN" sz="2800" b="1" dirty="0">
              <a:latin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/>
              <a:t>成为领袖，实现属灵倍增，践行大使命</a:t>
            </a:r>
            <a:endParaRPr lang="en-US" altLang="zh-CN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/>
              <a:t>建造更多男人，让教会成长</a:t>
            </a:r>
            <a:endParaRPr lang="en-US" altLang="zh-CN" sz="2800" b="1" dirty="0"/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B4E5DEE0-B514-4F53-996B-6D260B448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做勇士，带门徒</a:t>
            </a:r>
          </a:p>
        </p:txBody>
      </p:sp>
    </p:spTree>
    <p:extLst>
      <p:ext uri="{BB962C8B-B14F-4D97-AF65-F5344CB8AC3E}">
        <p14:creationId xmlns:p14="http://schemas.microsoft.com/office/powerpoint/2010/main" val="1499366164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00EBADAA-B1EE-40EB-B0AD-0F6AFBE89D70}"/>
              </a:ext>
            </a:extLst>
          </p:cNvPr>
          <p:cNvSpPr/>
          <p:nvPr/>
        </p:nvSpPr>
        <p:spPr>
          <a:xfrm>
            <a:off x="5065308" y="1630588"/>
            <a:ext cx="1836235" cy="2181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srgbClr val="FF0000"/>
                </a:solidFill>
              </a:rPr>
              <a:t>学</a:t>
            </a:r>
            <a:r>
              <a:rPr lang="zh-CN" altLang="en-US" sz="3600" b="1" dirty="0"/>
              <a:t>进去！</a:t>
            </a:r>
            <a:endParaRPr lang="en-US" altLang="zh-CN" sz="3600" b="1" dirty="0"/>
          </a:p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srgbClr val="FF0000"/>
                </a:solidFill>
              </a:rPr>
              <a:t>活</a:t>
            </a:r>
            <a:r>
              <a:rPr lang="zh-CN" altLang="en-US" sz="3600" b="1" dirty="0"/>
              <a:t>出来！</a:t>
            </a:r>
            <a:endParaRPr lang="en-US" altLang="zh-CN" sz="3600" b="1" dirty="0"/>
          </a:p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srgbClr val="FF0000"/>
                </a:solidFill>
              </a:rPr>
              <a:t>传</a:t>
            </a:r>
            <a:r>
              <a:rPr lang="zh-CN" altLang="en-US" sz="3600" b="1" dirty="0"/>
              <a:t>出去！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B5EE6E1-0E44-43AD-92FF-DD5F4DA051FE}"/>
              </a:ext>
            </a:extLst>
          </p:cNvPr>
          <p:cNvSpPr/>
          <p:nvPr/>
        </p:nvSpPr>
        <p:spPr>
          <a:xfrm>
            <a:off x="3950457" y="4257970"/>
            <a:ext cx="4291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/>
              <a:t>帮助男人在生命中得胜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EAFE906-1319-4980-BF6C-482DFA1A31F4}"/>
              </a:ext>
            </a:extLst>
          </p:cNvPr>
          <p:cNvSpPr/>
          <p:nvPr/>
        </p:nvSpPr>
        <p:spPr>
          <a:xfrm>
            <a:off x="4062150" y="4935024"/>
            <a:ext cx="38425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/>
              <a:t>建造男人使教会成长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06C8BEA-E75D-477D-BBCF-127D1A83F1F8}"/>
              </a:ext>
            </a:extLst>
          </p:cNvPr>
          <p:cNvSpPr/>
          <p:nvPr/>
        </p:nvSpPr>
        <p:spPr>
          <a:xfrm>
            <a:off x="5121649" y="95412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/>
              <a:t>男人是勇士</a:t>
            </a:r>
          </a:p>
        </p:txBody>
      </p:sp>
    </p:spTree>
    <p:extLst>
      <p:ext uri="{BB962C8B-B14F-4D97-AF65-F5344CB8AC3E}">
        <p14:creationId xmlns:p14="http://schemas.microsoft.com/office/powerpoint/2010/main" val="2230639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303553-ECB5-4D25-A670-99405ECBF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66BC17-0B1A-4169-BB3F-EF621F44D939}"/>
              </a:ext>
            </a:extLst>
          </p:cNvPr>
          <p:cNvSpPr txBox="1"/>
          <p:nvPr/>
        </p:nvSpPr>
        <p:spPr>
          <a:xfrm>
            <a:off x="807929" y="1308970"/>
            <a:ext cx="1071097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问：我可以带小组吗？</a:t>
            </a:r>
            <a:endParaRPr lang="en-US" altLang="zh-CN" b="1" dirty="0"/>
          </a:p>
          <a:p>
            <a:r>
              <a:rPr lang="zh-CN" altLang="en-US" dirty="0"/>
              <a:t>答：满足两个条件即可：</a:t>
            </a:r>
            <a:r>
              <a:rPr lang="en-US" altLang="zh-CN" dirty="0"/>
              <a:t>1</a:t>
            </a:r>
            <a:r>
              <a:rPr lang="zh-CN" altLang="en-US" dirty="0"/>
              <a:t>）自己认真完成了学习，已经结业；</a:t>
            </a:r>
            <a:r>
              <a:rPr lang="en-US" altLang="zh-CN" dirty="0"/>
              <a:t>2</a:t>
            </a:r>
            <a:r>
              <a:rPr lang="zh-CN" altLang="en-US" dirty="0"/>
              <a:t>）愿意全心摆上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问：谁可以来学习？</a:t>
            </a:r>
            <a:endParaRPr lang="en-US" altLang="zh-CN" b="1" dirty="0"/>
          </a:p>
          <a:p>
            <a:r>
              <a:rPr lang="zh-CN" altLang="en-US" dirty="0"/>
              <a:t>答：凡是不想平庸过一生有属灵追求的男人，都可以参加学习，无论他是慕道友，还是牧师。</a:t>
            </a:r>
            <a:endParaRPr lang="en-US" altLang="zh-CN" dirty="0"/>
          </a:p>
          <a:p>
            <a:endParaRPr lang="en-US" altLang="zh-CN" b="1" dirty="0"/>
          </a:p>
          <a:p>
            <a:r>
              <a:rPr lang="zh-CN" altLang="en-US" b="1" dirty="0"/>
              <a:t>问：上课的方式以及频度？</a:t>
            </a:r>
            <a:endParaRPr lang="en-US" altLang="zh-CN" b="1" dirty="0"/>
          </a:p>
          <a:p>
            <a:r>
              <a:rPr lang="zh-CN" altLang="en-US" dirty="0"/>
              <a:t>答：本课程学习方式：按照</a:t>
            </a:r>
            <a:r>
              <a:rPr lang="zh-CN" altLang="en-US" dirty="0">
                <a:solidFill>
                  <a:srgbClr val="FF0000"/>
                </a:solidFill>
              </a:rPr>
              <a:t>每周</a:t>
            </a:r>
            <a:r>
              <a:rPr lang="zh-CN" altLang="en-US" dirty="0"/>
              <a:t>一次</a:t>
            </a:r>
            <a:r>
              <a:rPr lang="en-US" altLang="zh-CN" dirty="0">
                <a:solidFill>
                  <a:srgbClr val="FF0000"/>
                </a:solidFill>
              </a:rPr>
              <a:t>4-7</a:t>
            </a:r>
            <a:r>
              <a:rPr lang="zh-CN" altLang="en-US" dirty="0">
                <a:solidFill>
                  <a:srgbClr val="FF0000"/>
                </a:solidFill>
              </a:rPr>
              <a:t>人</a:t>
            </a:r>
            <a:r>
              <a:rPr lang="zh-CN" altLang="en-US" dirty="0"/>
              <a:t>小组</a:t>
            </a:r>
            <a:r>
              <a:rPr lang="en-US" altLang="zh-CN" dirty="0">
                <a:solidFill>
                  <a:srgbClr val="FF0000"/>
                </a:solidFill>
              </a:rPr>
              <a:t>90-120</a:t>
            </a:r>
            <a:r>
              <a:rPr lang="zh-CN" altLang="en-US" dirty="0"/>
              <a:t>分钟</a:t>
            </a:r>
            <a:r>
              <a:rPr lang="zh-CN" altLang="en-US" dirty="0">
                <a:solidFill>
                  <a:srgbClr val="FF0000"/>
                </a:solidFill>
              </a:rPr>
              <a:t>线下</a:t>
            </a:r>
            <a:r>
              <a:rPr lang="zh-CN" altLang="en-US" dirty="0"/>
              <a:t>分享，全部完成最快</a:t>
            </a:r>
            <a:r>
              <a:rPr lang="en-US" altLang="zh-CN" dirty="0"/>
              <a:t>32</a:t>
            </a:r>
            <a:r>
              <a:rPr lang="zh-CN" altLang="en-US" dirty="0"/>
              <a:t>周。</a:t>
            </a:r>
            <a:r>
              <a:rPr lang="zh-CN" altLang="en-US" dirty="0">
                <a:solidFill>
                  <a:srgbClr val="FF0000"/>
                </a:solidFill>
              </a:rPr>
              <a:t>没有速成，也不要上上停停，</a:t>
            </a:r>
            <a:r>
              <a:rPr lang="zh-CN" altLang="en-US" dirty="0"/>
              <a:t>可以偶尔停一次。不要赶进度，拔苗助长；更不要松松垮垮，以致懈怠，无法完成。</a:t>
            </a:r>
            <a:endParaRPr lang="en-US" altLang="zh-CN" dirty="0"/>
          </a:p>
          <a:p>
            <a:endParaRPr lang="en-US" altLang="zh-CN" b="1" dirty="0"/>
          </a:p>
          <a:p>
            <a:r>
              <a:rPr lang="zh-CN" altLang="en-US" b="1" dirty="0"/>
              <a:t>问：如何分小组</a:t>
            </a:r>
            <a:endParaRPr lang="en-US" altLang="zh-CN" b="1" dirty="0"/>
          </a:p>
          <a:p>
            <a:r>
              <a:rPr lang="zh-CN" altLang="en-US" dirty="0"/>
              <a:t>答：分小组考虑的因素有很多，如年龄，职业，文化程度，灵命状态，住处等。优先考虑的是弟兄的背景。类似背景的人，分享更容易引起共鸣。但也不是绝对，不同阅历的人也会引入不同的看见。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问：一个小组有超过</a:t>
            </a:r>
            <a:r>
              <a:rPr lang="en-US" altLang="zh-CN" b="1" dirty="0"/>
              <a:t>7</a:t>
            </a:r>
            <a:r>
              <a:rPr lang="zh-CN" altLang="en-US" b="1" dirty="0"/>
              <a:t>个人</a:t>
            </a:r>
            <a:endParaRPr lang="en-US" altLang="zh-CN" b="1" dirty="0"/>
          </a:p>
          <a:p>
            <a:r>
              <a:rPr lang="zh-CN" altLang="en-US" dirty="0"/>
              <a:t>答：最好是分成两组。如果能够再找</a:t>
            </a:r>
            <a:r>
              <a:rPr lang="en-US" altLang="zh-CN" dirty="0"/>
              <a:t>2</a:t>
            </a:r>
            <a:r>
              <a:rPr lang="zh-CN" altLang="en-US" dirty="0"/>
              <a:t>位弟兄，每组有</a:t>
            </a:r>
            <a:r>
              <a:rPr lang="en-US" altLang="zh-CN" dirty="0"/>
              <a:t>5-6</a:t>
            </a:r>
            <a:r>
              <a:rPr lang="zh-CN" altLang="en-US" dirty="0"/>
              <a:t>人比较好。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问：太多人请假</a:t>
            </a:r>
            <a:endParaRPr lang="en-US" altLang="zh-CN" b="1" dirty="0"/>
          </a:p>
          <a:p>
            <a:r>
              <a:rPr lang="zh-CN" altLang="en-US" dirty="0"/>
              <a:t>答：太多人请假的话，可以考虑改个时间。如果其它时间难以协调，只好暂停一周。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78289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0DF66B-D2B1-4AEA-ACEB-D75F14F2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C2C8CDC-C9D2-4EAD-8D2D-C2A935581244}"/>
              </a:ext>
            </a:extLst>
          </p:cNvPr>
          <p:cNvSpPr txBox="1"/>
          <p:nvPr/>
        </p:nvSpPr>
        <p:spPr>
          <a:xfrm>
            <a:off x="807929" y="1308970"/>
            <a:ext cx="1071097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问：有人课程缺太多了</a:t>
            </a:r>
            <a:endParaRPr lang="en-US" altLang="zh-CN" b="1" dirty="0"/>
          </a:p>
          <a:p>
            <a:r>
              <a:rPr lang="zh-CN" altLang="en-US" dirty="0"/>
              <a:t>答：缺课要及时补课。要紧盯缺课的人。如果缺课确实太多了，可以考虑劝退。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问：上课时间严重超长</a:t>
            </a:r>
            <a:endParaRPr lang="en-US" altLang="zh-CN" b="1" dirty="0"/>
          </a:p>
          <a:p>
            <a:r>
              <a:rPr lang="zh-CN" altLang="en-US" dirty="0"/>
              <a:t>答：</a:t>
            </a:r>
            <a:r>
              <a:rPr lang="en-US" altLang="zh-CN" dirty="0"/>
              <a:t>1</a:t>
            </a:r>
            <a:r>
              <a:rPr lang="zh-CN" altLang="en-US" dirty="0"/>
              <a:t>）不要跑题 </a:t>
            </a:r>
            <a:r>
              <a:rPr lang="en-US" altLang="zh-CN" dirty="0"/>
              <a:t>2</a:t>
            </a:r>
            <a:r>
              <a:rPr lang="zh-CN" altLang="en-US" dirty="0"/>
              <a:t>）注意控制每个人灵修及分享的时间 </a:t>
            </a:r>
            <a:r>
              <a:rPr lang="en-US" altLang="zh-CN" dirty="0"/>
              <a:t>3</a:t>
            </a:r>
            <a:r>
              <a:rPr lang="zh-CN" altLang="en-US" dirty="0"/>
              <a:t>）把相连的问题，一起分享 </a:t>
            </a:r>
            <a:r>
              <a:rPr lang="en-US" altLang="zh-CN" dirty="0"/>
              <a:t>4</a:t>
            </a:r>
            <a:r>
              <a:rPr lang="zh-CN" altLang="en-US" dirty="0"/>
              <a:t>）经文背诵提前到正式上课前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问：网络上课还是线下上课</a:t>
            </a:r>
            <a:endParaRPr lang="en-US" altLang="zh-CN" b="1" dirty="0"/>
          </a:p>
          <a:p>
            <a:r>
              <a:rPr lang="zh-CN" altLang="en-US" dirty="0"/>
              <a:t>答：纯线上上课效果不好。需要线下为主，线上为辅。学员要线下，带领者第一册前四课或者第一册线下，以后的课程可以线上。</a:t>
            </a:r>
            <a:endParaRPr lang="en-US" altLang="zh-CN" dirty="0"/>
          </a:p>
          <a:p>
            <a:r>
              <a:rPr lang="zh-CN" altLang="en-US" b="1" dirty="0"/>
              <a:t>问：有弟兄文化程度低</a:t>
            </a:r>
            <a:endParaRPr lang="en-US" altLang="zh-CN" b="1" dirty="0"/>
          </a:p>
          <a:p>
            <a:r>
              <a:rPr lang="zh-CN" altLang="en-US" dirty="0"/>
              <a:t>答：这个课程不需要很高的文化水平，但需要有一定的读写能力。对于文化程度特别低的弟兄，建议以后一对一学习。</a:t>
            </a:r>
            <a:endParaRPr lang="en-US" altLang="zh-CN" dirty="0"/>
          </a:p>
          <a:p>
            <a:endParaRPr lang="en-US" altLang="zh-CN" b="1" dirty="0"/>
          </a:p>
          <a:p>
            <a:r>
              <a:rPr lang="zh-CN" altLang="en-US" b="1" dirty="0"/>
              <a:t>问：未婚的弟兄如何上课</a:t>
            </a:r>
            <a:endParaRPr lang="en-US" altLang="zh-CN" b="1" dirty="0"/>
          </a:p>
          <a:p>
            <a:r>
              <a:rPr lang="zh-CN" altLang="en-US" dirty="0"/>
              <a:t>答：未婚的弟兄，最好单独成组，只学习第一册和第三册。如果无法单独成组，可以学习第二册；也可以跳过第二册，等第三册开始了，再回来上课，但这样学习进程会被打断。有未婚的弟兄小组，学习了第二册的效果一般。</a:t>
            </a:r>
            <a:endParaRPr lang="en-US" altLang="zh-CN" dirty="0"/>
          </a:p>
          <a:p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2249386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0DF66B-D2B1-4AEA-ACEB-D75F14F2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常见问题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C2C8CDC-C9D2-4EAD-8D2D-C2A935581244}"/>
              </a:ext>
            </a:extLst>
          </p:cNvPr>
          <p:cNvSpPr txBox="1"/>
          <p:nvPr/>
        </p:nvSpPr>
        <p:spPr>
          <a:xfrm>
            <a:off x="807929" y="1308970"/>
            <a:ext cx="107109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问：可不可以只上第二册</a:t>
            </a:r>
            <a:endParaRPr lang="en-US" altLang="zh-CN" b="1" dirty="0"/>
          </a:p>
          <a:p>
            <a:r>
              <a:rPr lang="zh-CN" altLang="en-US" dirty="0"/>
              <a:t>答：不可以。第一册传授的技能要贯穿整个课程，更重要的是，弟兄需要通过这个技能与 神建立起来关系，这是第一块的基石。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问：我还没有结业，可以带小组吗</a:t>
            </a:r>
            <a:endParaRPr lang="en-US" altLang="zh-CN" b="1" dirty="0"/>
          </a:p>
          <a:p>
            <a:r>
              <a:rPr lang="zh-CN" altLang="en-US" dirty="0"/>
              <a:t>答：强烈不建议。原因：</a:t>
            </a:r>
            <a:r>
              <a:rPr lang="en-US" altLang="zh-CN" dirty="0"/>
              <a:t>1</a:t>
            </a:r>
            <a:r>
              <a:rPr lang="zh-CN" altLang="en-US" dirty="0"/>
              <a:t>）本身学习任务已经比较重 </a:t>
            </a:r>
            <a:r>
              <a:rPr lang="en-US" altLang="zh-CN" dirty="0"/>
              <a:t>2</a:t>
            </a:r>
            <a:r>
              <a:rPr lang="zh-CN" altLang="en-US" dirty="0"/>
              <a:t>）没有完全掌握课程 </a:t>
            </a:r>
            <a:r>
              <a:rPr lang="en-US" altLang="zh-CN" dirty="0"/>
              <a:t>3</a:t>
            </a:r>
            <a:r>
              <a:rPr lang="zh-CN" altLang="en-US" dirty="0"/>
              <a:t>）带小组需要全心摆上 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）很多自己学习时候就开始带的效果都不好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b="1" dirty="0"/>
              <a:t>问：有没有姐妹的配套课程</a:t>
            </a:r>
            <a:endParaRPr lang="en-US" altLang="zh-CN" b="1" dirty="0"/>
          </a:p>
          <a:p>
            <a:r>
              <a:rPr lang="zh-CN" altLang="en-US" dirty="0"/>
              <a:t>答：目前没有相应的课程推荐。课本有些内容，姐妹可以学习借鉴。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17321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10039-598A-4281-9E15-51E19AA4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3E1DF5-6CD6-41B2-AA34-DC1247910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27" b="98205" l="5693" r="89564">
                        <a14:foregroundMark x1="74953" y1="5027" x2="74004" y2="9695"/>
                        <a14:foregroundMark x1="7400" y1="72172" x2="12334" y2="71813"/>
                        <a14:foregroundMark x1="7400" y1="72352" x2="7590" y2="77917"/>
                        <a14:foregroundMark x1="14421" y1="75045" x2="15107" y2="75954"/>
                        <a14:foregroundMark x1="24099" y1="74686" x2="25338" y2="74686"/>
                        <a14:foregroundMark x1="29465" y1="79521" x2="29602" y2="80431"/>
                        <a14:foregroundMark x1="28653" y1="74147" x2="29440" y2="79361"/>
                        <a14:foregroundMark x1="36812" y1="74686" x2="37838" y2="74686"/>
                        <a14:foregroundMark x1="48999" y1="77917" x2="49146" y2="80431"/>
                        <a14:foregroundMark x1="48883" y1="75943" x2="48999" y2="77917"/>
                        <a14:foregroundMark x1="48767" y1="73968" x2="48883" y2="75943"/>
                        <a14:foregroundMark x1="63396" y1="77379" x2="62239" y2="81149"/>
                        <a14:foregroundMark x1="63947" y1="75583" x2="63396" y2="77379"/>
                        <a14:foregroundMark x1="70209" y1="75404" x2="69829" y2="80072"/>
                        <a14:foregroundMark x1="84119" y1="77199" x2="82543" y2="80969"/>
                        <a14:foregroundMark x1="85769" y1="73250" x2="84119" y2="77199"/>
                        <a14:foregroundMark x1="6072" y1="86535" x2="9867" y2="96230"/>
                        <a14:foregroundMark x1="28653" y1="86715" x2="24668" y2="96230"/>
                        <a14:foregroundMark x1="40228" y1="86535" x2="38330" y2="96230"/>
                        <a14:foregroundMark x1="51613" y1="87074" x2="51613" y2="96409"/>
                        <a14:foregroundMark x1="64326" y1="87074" x2="63757" y2="97846"/>
                        <a14:foregroundMark x1="79127" y1="86715" x2="77989" y2="87433"/>
                        <a14:foregroundMark x1="85958" y1="87433" x2="85769" y2="98205"/>
                        <a14:foregroundMark x1="40797" y1="74686" x2="38710" y2="81508"/>
                        <a14:backgroundMark x1="24668" y1="75943" x2="24849" y2="75943"/>
                        <a14:backgroundMark x1="92600" y1="92280" x2="92600" y2="92280"/>
                        <a14:backgroundMark x1="33586" y1="59246" x2="34915" y2="59246"/>
                        <a14:backgroundMark x1="30171" y1="63555" x2="30171" y2="63555"/>
                        <a14:backgroundMark x1="29602" y1="63016" x2="29602" y2="63016"/>
                        <a14:backgroundMark x1="17837" y1="79533" x2="17837" y2="79533"/>
                        <a14:backgroundMark x1="17837" y1="79174" x2="17457" y2="79174"/>
                        <a14:backgroundMark x1="24668" y1="75943" x2="26186" y2="75943"/>
                        <a14:backgroundMark x1="31499" y1="76302" x2="31879" y2="76302"/>
                        <a14:backgroundMark x1="32638" y1="75943" x2="33397" y2="76302"/>
                        <a14:backgroundMark x1="49715" y1="77917" x2="49715" y2="77917"/>
                        <a14:backgroundMark x1="49715" y1="75943" x2="49715" y2="75943"/>
                        <a14:backgroundMark x1="64706" y1="77379" x2="64706" y2="77379"/>
                        <a14:backgroundMark x1="86907" y1="77199" x2="86907" y2="77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1" y="2784962"/>
            <a:ext cx="3391768" cy="358484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80F6E33-DA35-4F3A-9292-178B15B38DDD}"/>
              </a:ext>
            </a:extLst>
          </p:cNvPr>
          <p:cNvSpPr/>
          <p:nvPr/>
        </p:nvSpPr>
        <p:spPr>
          <a:xfrm>
            <a:off x="1022960" y="1276857"/>
            <a:ext cx="244675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IDFont+F5"/>
              </a:rPr>
              <a:t>我是一位勇士</a:t>
            </a:r>
          </a:p>
          <a:p>
            <a:pPr algn="ctr"/>
            <a:r>
              <a:rPr lang="zh-CN" altLang="en-US" sz="2400" b="1" dirty="0">
                <a:latin typeface="CIDFont+F5"/>
              </a:rPr>
              <a:t>跪在十字架前</a:t>
            </a:r>
            <a:endParaRPr lang="en-US" altLang="zh-CN" sz="2400" b="1" dirty="0">
              <a:latin typeface="CIDFont+F5"/>
            </a:endParaRPr>
          </a:p>
          <a:p>
            <a:endParaRPr lang="en-US" altLang="zh-CN" sz="2400" b="1" dirty="0">
              <a:latin typeface="CIDFont+F5"/>
            </a:endParaRPr>
          </a:p>
          <a:p>
            <a:pPr algn="ctr"/>
            <a:r>
              <a:rPr lang="zh-CN" altLang="en-US" b="1" dirty="0">
                <a:latin typeface="CIDFont+F5"/>
              </a:rPr>
              <a:t>博隆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1812A8-919F-43C5-87C2-C0406ADA35D3}"/>
              </a:ext>
            </a:extLst>
          </p:cNvPr>
          <p:cNvSpPr/>
          <p:nvPr/>
        </p:nvSpPr>
        <p:spPr>
          <a:xfrm>
            <a:off x="4263024" y="1121575"/>
            <a:ext cx="664714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CIDFont+F4"/>
              </a:rPr>
              <a:t>我心疲惫又伤痕累累，手中握着染血宝剑，拿着被撞击的凹凸不平的盾牌，跪在十字架前；脱下头盔，露出脸上的刀痕。我是一个勇士，跪在十字架前。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我也是王子，万王之王的儿子，有统治的权柄。但我宁愿献上生命服事，因为我是跪在十字架前的勇士。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我像一盏灯，活在黑暗痛苦的世界里。那些被掳活在羞耻的，我要为他们争战使得自由。也为真理奋战，即便付上代价。我是一个跪在十字架前的勇士。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我拒绝破碎又失败的世界，因为祂已为我死在十字架上。现在我有盼望和永恒的奖赏。我是一个跪在十字架前的勇士。</a:t>
            </a:r>
          </a:p>
          <a:p>
            <a:endParaRPr lang="en-US" altLang="zh-CN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当争战得胜时，我就要回家，去见父亲的面， 并听到祂说，“做得好我的儿子，你终于回来了，坐在我身边；因为我召了你为勇士，你就跪在十字架前了。”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07667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FI" val="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F6B31"/>
      </a:accent1>
      <a:accent2>
        <a:srgbClr val="8F6B31"/>
      </a:accent2>
      <a:accent3>
        <a:srgbClr val="8F6B31"/>
      </a:accent3>
      <a:accent4>
        <a:srgbClr val="8F6B31"/>
      </a:accent4>
      <a:accent5>
        <a:srgbClr val="8F6B31"/>
      </a:accent5>
      <a:accent6>
        <a:srgbClr val="8F6B31"/>
      </a:accent6>
      <a:hlink>
        <a:srgbClr val="8F6B31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MAW模板.potx" id="{555BE61A-5405-44F9-AF15-17B2F6F72D01}" vid="{54B53828-ED4D-4394-B1B4-58BC3F18D3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EMAW模板</Template>
  <TotalTime>529</TotalTime>
  <Words>1922</Words>
  <Application>Microsoft Office PowerPoint</Application>
  <PresentationFormat>宽屏</PresentationFormat>
  <Paragraphs>186</Paragraphs>
  <Slides>16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CIDFont+F4</vt:lpstr>
      <vt:lpstr>CIDFont+F5</vt:lpstr>
      <vt:lpstr>等线</vt:lpstr>
      <vt:lpstr>微软雅黑</vt:lpstr>
      <vt:lpstr>Arial</vt:lpstr>
      <vt:lpstr>主题1</vt:lpstr>
      <vt:lpstr>男人是勇士</vt:lpstr>
      <vt:lpstr>为什么要带门徒</vt:lpstr>
      <vt:lpstr>为什么要用男人是勇士带门徒</vt:lpstr>
      <vt:lpstr>为什么要带男人是勇士</vt:lpstr>
      <vt:lpstr>如何开始带小组</vt:lpstr>
      <vt:lpstr>如何成功地带领男人是勇士</vt:lpstr>
      <vt:lpstr>为何教会需要男人是勇士</vt:lpstr>
      <vt:lpstr>推广</vt:lpstr>
      <vt:lpstr>如何在教会内部推广</vt:lpstr>
      <vt:lpstr>勇士三步曲</vt:lpstr>
      <vt:lpstr>做勇士，带门徒</vt:lpstr>
      <vt:lpstr>PowerPoint 演示文稿</vt:lpstr>
      <vt:lpstr>常见问题</vt:lpstr>
      <vt:lpstr>常见问题</vt:lpstr>
      <vt:lpstr>常见问题</vt:lpstr>
      <vt:lpstr>男人是勇士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男人是勇士</dc:title>
  <dc:creator>echo Lee</dc:creator>
  <cp:lastModifiedBy>William Zhang</cp:lastModifiedBy>
  <cp:revision>80</cp:revision>
  <dcterms:created xsi:type="dcterms:W3CDTF">2024-07-01T06:33:24Z</dcterms:created>
  <dcterms:modified xsi:type="dcterms:W3CDTF">2025-12-19T03:11:05Z</dcterms:modified>
</cp:coreProperties>
</file>