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8"/>
  </p:notesMasterIdLst>
  <p:sldIdLst>
    <p:sldId id="256" r:id="rId2"/>
    <p:sldId id="349" r:id="rId3"/>
    <p:sldId id="350" r:id="rId4"/>
    <p:sldId id="343" r:id="rId5"/>
    <p:sldId id="261" r:id="rId6"/>
    <p:sldId id="259" r:id="rId7"/>
    <p:sldId id="348" r:id="rId8"/>
    <p:sldId id="272" r:id="rId9"/>
    <p:sldId id="391" r:id="rId10"/>
    <p:sldId id="345" r:id="rId11"/>
    <p:sldId id="347" r:id="rId12"/>
    <p:sldId id="275" r:id="rId13"/>
    <p:sldId id="278" r:id="rId14"/>
    <p:sldId id="281" r:id="rId15"/>
    <p:sldId id="392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211B"/>
    <a:srgbClr val="CC3300"/>
    <a:srgbClr val="008000"/>
    <a:srgbClr val="0033CC"/>
    <a:srgbClr val="5F1011"/>
    <a:srgbClr val="6D231D"/>
    <a:srgbClr val="B7A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14" autoAdjust="0"/>
  </p:normalViewPr>
  <p:slideViewPr>
    <p:cSldViewPr snapToGrid="0">
      <p:cViewPr varScale="1">
        <p:scale>
          <a:sx n="95" d="100"/>
          <a:sy n="95" d="100"/>
        </p:scale>
        <p:origin x="69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B9EE49-F622-4DF0-B08F-4A54C39BD78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A5E8F4F-4944-46D7-8CD2-5F66BC89C6DD}">
      <dgm:prSet phldrT="[文本]"/>
      <dgm:spPr/>
      <dgm:t>
        <a:bodyPr/>
        <a:lstStyle/>
        <a:p>
          <a:r>
            <a:rPr lang="zh-CN" altLang="en-US" dirty="0"/>
            <a:t>看重妻子应用</a:t>
          </a:r>
        </a:p>
      </dgm:t>
    </dgm:pt>
    <dgm:pt modelId="{EDA43E9D-0B55-46A9-9AB3-7F95F1477F85}" type="parTrans" cxnId="{975AA609-7508-4DB6-84F4-FF7A7429C1E5}">
      <dgm:prSet/>
      <dgm:spPr/>
      <dgm:t>
        <a:bodyPr/>
        <a:lstStyle/>
        <a:p>
          <a:endParaRPr lang="zh-CN" altLang="en-US"/>
        </a:p>
      </dgm:t>
    </dgm:pt>
    <dgm:pt modelId="{34886CA1-470D-4AB4-A599-9C379A6CE7C2}" type="sibTrans" cxnId="{975AA609-7508-4DB6-84F4-FF7A7429C1E5}">
      <dgm:prSet/>
      <dgm:spPr/>
      <dgm:t>
        <a:bodyPr/>
        <a:lstStyle/>
        <a:p>
          <a:endParaRPr lang="zh-CN" altLang="en-US"/>
        </a:p>
      </dgm:t>
    </dgm:pt>
    <dgm:pt modelId="{85D7F6D3-15C7-475D-A0A3-47C3C131F3F7}">
      <dgm:prSet phldrT="[文本]" custT="1"/>
      <dgm:spPr/>
      <dgm:t>
        <a:bodyPr/>
        <a:lstStyle/>
        <a:p>
          <a:r>
            <a:rPr lang="zh-CN" altLang="en-US" sz="2200" dirty="0"/>
            <a:t>有什么事情需要道歉的？</a:t>
          </a:r>
        </a:p>
      </dgm:t>
    </dgm:pt>
    <dgm:pt modelId="{05177F94-DA62-4986-BC2C-41591C9CEF6F}" type="parTrans" cxnId="{2BB3F408-9DAF-4279-B07C-561220D27CCE}">
      <dgm:prSet/>
      <dgm:spPr/>
      <dgm:t>
        <a:bodyPr/>
        <a:lstStyle/>
        <a:p>
          <a:endParaRPr lang="zh-CN" altLang="en-US"/>
        </a:p>
      </dgm:t>
    </dgm:pt>
    <dgm:pt modelId="{BCB72FBC-475A-4A83-8CDE-399D102622D1}" type="sibTrans" cxnId="{2BB3F408-9DAF-4279-B07C-561220D27CCE}">
      <dgm:prSet/>
      <dgm:spPr/>
      <dgm:t>
        <a:bodyPr/>
        <a:lstStyle/>
        <a:p>
          <a:endParaRPr lang="zh-CN" altLang="en-US"/>
        </a:p>
      </dgm:t>
    </dgm:pt>
    <dgm:pt modelId="{9FA98659-5C89-4257-8414-07FA4CC68626}">
      <dgm:prSet phldrT="[文本]"/>
      <dgm:spPr/>
      <dgm:t>
        <a:bodyPr/>
        <a:lstStyle/>
        <a:p>
          <a:r>
            <a:rPr lang="zh-CN" altLang="en-US" dirty="0"/>
            <a:t>父子</a:t>
          </a:r>
          <a:r>
            <a:rPr lang="en-US" altLang="zh-CN" dirty="0"/>
            <a:t>/</a:t>
          </a:r>
          <a:r>
            <a:rPr lang="zh-CN" altLang="en-US" dirty="0"/>
            <a:t>父女时间</a:t>
          </a:r>
        </a:p>
      </dgm:t>
    </dgm:pt>
    <dgm:pt modelId="{A23C51A5-F6B7-4897-89E0-58C62FCA5C08}" type="parTrans" cxnId="{CB607BD0-062F-40E9-8C49-E6AFBD3E9677}">
      <dgm:prSet/>
      <dgm:spPr/>
      <dgm:t>
        <a:bodyPr/>
        <a:lstStyle/>
        <a:p>
          <a:endParaRPr lang="zh-CN" altLang="en-US"/>
        </a:p>
      </dgm:t>
    </dgm:pt>
    <dgm:pt modelId="{866BE90F-33B7-4B26-8258-A60DEB6DCA42}" type="sibTrans" cxnId="{CB607BD0-062F-40E9-8C49-E6AFBD3E9677}">
      <dgm:prSet/>
      <dgm:spPr/>
      <dgm:t>
        <a:bodyPr/>
        <a:lstStyle/>
        <a:p>
          <a:endParaRPr lang="zh-CN" altLang="en-US"/>
        </a:p>
      </dgm:t>
    </dgm:pt>
    <dgm:pt modelId="{E69A7611-E02E-42BA-8357-273FF607BCB9}">
      <dgm:prSet phldrT="[文本]" custT="1"/>
      <dgm:spPr/>
      <dgm:t>
        <a:bodyPr/>
        <a:lstStyle/>
        <a:p>
          <a:r>
            <a:rPr lang="zh-CN" altLang="en-US" sz="2000" dirty="0"/>
            <a:t>确保安全</a:t>
          </a:r>
        </a:p>
      </dgm:t>
    </dgm:pt>
    <dgm:pt modelId="{031DACB8-540D-4E21-B300-0B36CC4D6E25}" type="parTrans" cxnId="{BF4C259D-06E7-4B33-820F-DEF800DBC2A1}">
      <dgm:prSet/>
      <dgm:spPr/>
      <dgm:t>
        <a:bodyPr/>
        <a:lstStyle/>
        <a:p>
          <a:endParaRPr lang="zh-CN" altLang="en-US"/>
        </a:p>
      </dgm:t>
    </dgm:pt>
    <dgm:pt modelId="{564706B3-2FC1-4700-A373-EE31CE40535B}" type="sibTrans" cxnId="{BF4C259D-06E7-4B33-820F-DEF800DBC2A1}">
      <dgm:prSet/>
      <dgm:spPr/>
      <dgm:t>
        <a:bodyPr/>
        <a:lstStyle/>
        <a:p>
          <a:endParaRPr lang="zh-CN" altLang="en-US"/>
        </a:p>
      </dgm:t>
    </dgm:pt>
    <dgm:pt modelId="{35FA0440-51BD-4392-B48E-464BBBB3FBCD}">
      <dgm:prSet custT="1"/>
      <dgm:spPr/>
      <dgm:t>
        <a:bodyPr/>
        <a:lstStyle/>
        <a:p>
          <a:r>
            <a:rPr lang="zh-CN" altLang="en-US" sz="2000" dirty="0"/>
            <a:t>学会提问</a:t>
          </a:r>
        </a:p>
      </dgm:t>
    </dgm:pt>
    <dgm:pt modelId="{1A89F3BF-8AD0-4971-97AA-330F522DCB8A}" type="parTrans" cxnId="{0F4C71FA-7D8B-4F17-91DA-40C62BEE26F1}">
      <dgm:prSet/>
      <dgm:spPr/>
      <dgm:t>
        <a:bodyPr/>
        <a:lstStyle/>
        <a:p>
          <a:endParaRPr lang="zh-CN" altLang="en-US"/>
        </a:p>
      </dgm:t>
    </dgm:pt>
    <dgm:pt modelId="{200E5B04-BE00-49F9-9FB2-5AD3FEBEA9FD}" type="sibTrans" cxnId="{0F4C71FA-7D8B-4F17-91DA-40C62BEE26F1}">
      <dgm:prSet/>
      <dgm:spPr/>
      <dgm:t>
        <a:bodyPr/>
        <a:lstStyle/>
        <a:p>
          <a:endParaRPr lang="zh-CN" altLang="en-US"/>
        </a:p>
      </dgm:t>
    </dgm:pt>
    <dgm:pt modelId="{0F3C9037-C43F-455E-8FDF-06AFF7AEB217}">
      <dgm:prSet custT="1"/>
      <dgm:spPr/>
      <dgm:t>
        <a:bodyPr/>
        <a:lstStyle/>
        <a:p>
          <a:r>
            <a:rPr lang="zh-CN" altLang="en-US" sz="2000" dirty="0"/>
            <a:t>以孩子为中心</a:t>
          </a:r>
        </a:p>
      </dgm:t>
    </dgm:pt>
    <dgm:pt modelId="{15ECF943-B937-4F41-9085-6F1C452B4063}" type="parTrans" cxnId="{0F9E0573-E255-457B-986E-54FBA7C88853}">
      <dgm:prSet/>
      <dgm:spPr/>
      <dgm:t>
        <a:bodyPr/>
        <a:lstStyle/>
        <a:p>
          <a:endParaRPr lang="zh-CN" altLang="en-US"/>
        </a:p>
      </dgm:t>
    </dgm:pt>
    <dgm:pt modelId="{4D89E9CD-B616-4540-9405-BC3BE7EF297A}" type="sibTrans" cxnId="{0F9E0573-E255-457B-986E-54FBA7C88853}">
      <dgm:prSet/>
      <dgm:spPr/>
      <dgm:t>
        <a:bodyPr/>
        <a:lstStyle/>
        <a:p>
          <a:endParaRPr lang="zh-CN" altLang="en-US"/>
        </a:p>
      </dgm:t>
    </dgm:pt>
    <dgm:pt modelId="{7677EF80-1CF4-4F66-AF6C-2959651BAAD2}">
      <dgm:prSet custT="1"/>
      <dgm:spPr/>
      <dgm:t>
        <a:bodyPr/>
        <a:lstStyle/>
        <a:p>
          <a:r>
            <a:rPr lang="zh-CN" altLang="en-US" sz="2000" dirty="0"/>
            <a:t>闭嘴，用心听</a:t>
          </a:r>
        </a:p>
      </dgm:t>
    </dgm:pt>
    <dgm:pt modelId="{B7A067A4-A164-4DE0-BD4C-9DA7DCFE6511}" type="parTrans" cxnId="{D2BA6EBE-644B-4F03-B48B-32C307D4E162}">
      <dgm:prSet/>
      <dgm:spPr/>
      <dgm:t>
        <a:bodyPr/>
        <a:lstStyle/>
        <a:p>
          <a:endParaRPr lang="zh-CN" altLang="en-US"/>
        </a:p>
      </dgm:t>
    </dgm:pt>
    <dgm:pt modelId="{3FF0B6F9-9904-4FFB-9ADE-0740627D9515}" type="sibTrans" cxnId="{D2BA6EBE-644B-4F03-B48B-32C307D4E162}">
      <dgm:prSet/>
      <dgm:spPr/>
      <dgm:t>
        <a:bodyPr/>
        <a:lstStyle/>
        <a:p>
          <a:endParaRPr lang="zh-CN" altLang="en-US"/>
        </a:p>
      </dgm:t>
    </dgm:pt>
    <dgm:pt modelId="{A92EE04F-4FE4-4DA2-8086-204734568484}">
      <dgm:prSet custT="1"/>
      <dgm:spPr/>
      <dgm:t>
        <a:bodyPr/>
        <a:lstStyle/>
        <a:p>
          <a:r>
            <a:rPr lang="zh-CN" altLang="en-US" sz="2000" dirty="0"/>
            <a:t>祷告</a:t>
          </a:r>
        </a:p>
      </dgm:t>
    </dgm:pt>
    <dgm:pt modelId="{8F7B5EF2-510C-4F7E-A324-5D3C24E2CE69}" type="parTrans" cxnId="{F5468184-D80F-498F-A445-5D22C996511E}">
      <dgm:prSet/>
      <dgm:spPr/>
      <dgm:t>
        <a:bodyPr/>
        <a:lstStyle/>
        <a:p>
          <a:endParaRPr lang="zh-CN" altLang="en-US"/>
        </a:p>
      </dgm:t>
    </dgm:pt>
    <dgm:pt modelId="{57A23B31-E5BC-44F0-ACB5-1460B5771CD2}" type="sibTrans" cxnId="{F5468184-D80F-498F-A445-5D22C996511E}">
      <dgm:prSet/>
      <dgm:spPr/>
      <dgm:t>
        <a:bodyPr/>
        <a:lstStyle/>
        <a:p>
          <a:endParaRPr lang="zh-CN" altLang="en-US"/>
        </a:p>
      </dgm:t>
    </dgm:pt>
    <dgm:pt modelId="{A60B27D2-9AF2-4DB5-BD6B-CEAA5A025152}">
      <dgm:prSet custT="1"/>
      <dgm:spPr/>
      <dgm:t>
        <a:bodyPr/>
        <a:lstStyle/>
        <a:p>
          <a:r>
            <a:rPr lang="zh-CN" altLang="en-US" sz="2000" dirty="0"/>
            <a:t>灌输真理的基石到他们的生命中</a:t>
          </a:r>
        </a:p>
      </dgm:t>
    </dgm:pt>
    <dgm:pt modelId="{B8C33D73-0095-4D50-8229-F6187E06AD67}" type="parTrans" cxnId="{9910BC9F-1991-44A0-858B-7C538062359E}">
      <dgm:prSet/>
      <dgm:spPr/>
      <dgm:t>
        <a:bodyPr/>
        <a:lstStyle/>
        <a:p>
          <a:endParaRPr lang="zh-CN" altLang="en-US"/>
        </a:p>
      </dgm:t>
    </dgm:pt>
    <dgm:pt modelId="{CD76DBD9-16EC-487F-93C1-01612F872718}" type="sibTrans" cxnId="{9910BC9F-1991-44A0-858B-7C538062359E}">
      <dgm:prSet/>
      <dgm:spPr/>
      <dgm:t>
        <a:bodyPr/>
        <a:lstStyle/>
        <a:p>
          <a:endParaRPr lang="zh-CN" altLang="en-US"/>
        </a:p>
      </dgm:t>
    </dgm:pt>
    <dgm:pt modelId="{8ADC15E9-6500-420B-BE8C-444F2019B71F}">
      <dgm:prSet custT="1"/>
      <dgm:spPr/>
      <dgm:t>
        <a:bodyPr/>
        <a:lstStyle/>
        <a:p>
          <a:r>
            <a:rPr lang="zh-CN" altLang="en-US" sz="2200" dirty="0"/>
            <a:t>用什么行为可以表达爱？</a:t>
          </a:r>
        </a:p>
      </dgm:t>
    </dgm:pt>
    <dgm:pt modelId="{C2A4B6DE-EBFB-40F4-ABE3-5F2ED8903FFF}" type="parTrans" cxnId="{06C9C0D2-2926-4B4A-94D1-727D2EE30930}">
      <dgm:prSet/>
      <dgm:spPr/>
      <dgm:t>
        <a:bodyPr/>
        <a:lstStyle/>
        <a:p>
          <a:endParaRPr lang="zh-CN" altLang="en-US"/>
        </a:p>
      </dgm:t>
    </dgm:pt>
    <dgm:pt modelId="{4789DC4E-43A1-4E11-9F44-50436F1A0CF3}" type="sibTrans" cxnId="{06C9C0D2-2926-4B4A-94D1-727D2EE30930}">
      <dgm:prSet/>
      <dgm:spPr/>
      <dgm:t>
        <a:bodyPr/>
        <a:lstStyle/>
        <a:p>
          <a:endParaRPr lang="zh-CN" altLang="en-US"/>
        </a:p>
      </dgm:t>
    </dgm:pt>
    <dgm:pt modelId="{9AC99877-8E9F-4024-95BE-0EC05545018A}">
      <dgm:prSet custT="1"/>
      <dgm:spPr/>
      <dgm:t>
        <a:bodyPr/>
        <a:lstStyle/>
        <a:p>
          <a:r>
            <a:rPr lang="zh-CN" altLang="en-US" sz="2200" dirty="0"/>
            <a:t>她渴望听到哪些话？</a:t>
          </a:r>
        </a:p>
      </dgm:t>
    </dgm:pt>
    <dgm:pt modelId="{8740D401-0A2B-407A-8DD8-FABFAB9B5232}" type="parTrans" cxnId="{997D4387-FB10-4D08-95FC-7F54D33A5845}">
      <dgm:prSet/>
      <dgm:spPr/>
      <dgm:t>
        <a:bodyPr/>
        <a:lstStyle/>
        <a:p>
          <a:endParaRPr lang="zh-CN" altLang="en-US"/>
        </a:p>
      </dgm:t>
    </dgm:pt>
    <dgm:pt modelId="{FEF62203-F74C-4EE2-8597-0274BDFDBA01}" type="sibTrans" cxnId="{997D4387-FB10-4D08-95FC-7F54D33A5845}">
      <dgm:prSet/>
      <dgm:spPr/>
      <dgm:t>
        <a:bodyPr/>
        <a:lstStyle/>
        <a:p>
          <a:endParaRPr lang="zh-CN" altLang="en-US"/>
        </a:p>
      </dgm:t>
    </dgm:pt>
    <dgm:pt modelId="{FD29EF52-84F0-4EC8-89FD-0E4417F691E6}">
      <dgm:prSet custT="1"/>
      <dgm:spPr/>
      <dgm:t>
        <a:bodyPr/>
        <a:lstStyle/>
        <a:p>
          <a:r>
            <a:rPr lang="zh-CN" altLang="en-US" sz="2200" dirty="0"/>
            <a:t>哪件她不擅长的事，你能帮她做？</a:t>
          </a:r>
        </a:p>
      </dgm:t>
    </dgm:pt>
    <dgm:pt modelId="{78A24BF9-156F-4789-8E9F-D6C4D6F4F593}" type="parTrans" cxnId="{1E64DC54-7C47-4465-A6CE-20AAF61E7B09}">
      <dgm:prSet/>
      <dgm:spPr/>
      <dgm:t>
        <a:bodyPr/>
        <a:lstStyle/>
        <a:p>
          <a:endParaRPr lang="zh-CN" altLang="en-US"/>
        </a:p>
      </dgm:t>
    </dgm:pt>
    <dgm:pt modelId="{C448E462-0FE5-4119-B09D-53B7E43721BF}" type="sibTrans" cxnId="{1E64DC54-7C47-4465-A6CE-20AAF61E7B09}">
      <dgm:prSet/>
      <dgm:spPr/>
      <dgm:t>
        <a:bodyPr/>
        <a:lstStyle/>
        <a:p>
          <a:endParaRPr lang="zh-CN" altLang="en-US"/>
        </a:p>
      </dgm:t>
    </dgm:pt>
    <dgm:pt modelId="{D49D4DEF-95D5-4373-A041-46BA695B6D72}">
      <dgm:prSet custT="1"/>
      <dgm:spPr/>
      <dgm:t>
        <a:bodyPr/>
        <a:lstStyle/>
        <a:p>
          <a:r>
            <a:rPr lang="zh-CN" altLang="en-US" sz="2200" dirty="0"/>
            <a:t>可以送她什么礼物？</a:t>
          </a:r>
        </a:p>
      </dgm:t>
    </dgm:pt>
    <dgm:pt modelId="{5E50A81D-29C0-47B7-894C-3CBF976DB5D0}" type="parTrans" cxnId="{B9849FF7-0AC8-4C46-9CF5-8F48C3834C4C}">
      <dgm:prSet/>
      <dgm:spPr/>
      <dgm:t>
        <a:bodyPr/>
        <a:lstStyle/>
        <a:p>
          <a:endParaRPr lang="zh-CN" altLang="en-US"/>
        </a:p>
      </dgm:t>
    </dgm:pt>
    <dgm:pt modelId="{6DFFDD83-F698-4243-8FF6-38C4BB5DA23D}" type="sibTrans" cxnId="{B9849FF7-0AC8-4C46-9CF5-8F48C3834C4C}">
      <dgm:prSet/>
      <dgm:spPr/>
      <dgm:t>
        <a:bodyPr/>
        <a:lstStyle/>
        <a:p>
          <a:endParaRPr lang="zh-CN" altLang="en-US"/>
        </a:p>
      </dgm:t>
    </dgm:pt>
    <dgm:pt modelId="{A396029B-7D1F-47D6-8686-13FF4699143E}" type="pres">
      <dgm:prSet presAssocID="{9AB9EE49-F622-4DF0-B08F-4A54C39BD78E}" presName="Name0" presStyleCnt="0">
        <dgm:presLayoutVars>
          <dgm:dir/>
          <dgm:animLvl val="lvl"/>
          <dgm:resizeHandles val="exact"/>
        </dgm:presLayoutVars>
      </dgm:prSet>
      <dgm:spPr/>
    </dgm:pt>
    <dgm:pt modelId="{A8E27392-FEDA-41A6-BAAA-456A66648E5D}" type="pres">
      <dgm:prSet presAssocID="{2A5E8F4F-4944-46D7-8CD2-5F66BC89C6DD}" presName="composite" presStyleCnt="0"/>
      <dgm:spPr/>
    </dgm:pt>
    <dgm:pt modelId="{DEF740B4-0AF1-4252-82D9-318C6748596D}" type="pres">
      <dgm:prSet presAssocID="{2A5E8F4F-4944-46D7-8CD2-5F66BC89C6D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FB8D50C-D3B6-4B88-B8D8-4D92496C42D5}" type="pres">
      <dgm:prSet presAssocID="{2A5E8F4F-4944-46D7-8CD2-5F66BC89C6DD}" presName="desTx" presStyleLbl="alignAccFollowNode1" presStyleIdx="0" presStyleCnt="2">
        <dgm:presLayoutVars>
          <dgm:bulletEnabled val="1"/>
        </dgm:presLayoutVars>
      </dgm:prSet>
      <dgm:spPr/>
    </dgm:pt>
    <dgm:pt modelId="{66535F60-2141-41EF-BC20-B4225E082C0A}" type="pres">
      <dgm:prSet presAssocID="{34886CA1-470D-4AB4-A599-9C379A6CE7C2}" presName="space" presStyleCnt="0"/>
      <dgm:spPr/>
    </dgm:pt>
    <dgm:pt modelId="{7422CB48-EF09-4A11-822F-EAB4AF06559D}" type="pres">
      <dgm:prSet presAssocID="{9FA98659-5C89-4257-8414-07FA4CC68626}" presName="composite" presStyleCnt="0"/>
      <dgm:spPr/>
    </dgm:pt>
    <dgm:pt modelId="{4D849D13-B81C-43F7-B804-24B43F61FC90}" type="pres">
      <dgm:prSet presAssocID="{9FA98659-5C89-4257-8414-07FA4CC6862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7583DBAE-29E3-4F39-8208-61A61C6EE324}" type="pres">
      <dgm:prSet presAssocID="{9FA98659-5C89-4257-8414-07FA4CC6862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66E4206-3ED6-4C85-9041-93C14DB60F22}" type="presOf" srcId="{8ADC15E9-6500-420B-BE8C-444F2019B71F}" destId="{7FB8D50C-D3B6-4B88-B8D8-4D92496C42D5}" srcOrd="0" destOrd="1" presId="urn:microsoft.com/office/officeart/2005/8/layout/hList1"/>
    <dgm:cxn modelId="{2BB3F408-9DAF-4279-B07C-561220D27CCE}" srcId="{2A5E8F4F-4944-46D7-8CD2-5F66BC89C6DD}" destId="{85D7F6D3-15C7-475D-A0A3-47C3C131F3F7}" srcOrd="0" destOrd="0" parTransId="{05177F94-DA62-4986-BC2C-41591C9CEF6F}" sibTransId="{BCB72FBC-475A-4A83-8CDE-399D102622D1}"/>
    <dgm:cxn modelId="{975AA609-7508-4DB6-84F4-FF7A7429C1E5}" srcId="{9AB9EE49-F622-4DF0-B08F-4A54C39BD78E}" destId="{2A5E8F4F-4944-46D7-8CD2-5F66BC89C6DD}" srcOrd="0" destOrd="0" parTransId="{EDA43E9D-0B55-46A9-9AB3-7F95F1477F85}" sibTransId="{34886CA1-470D-4AB4-A599-9C379A6CE7C2}"/>
    <dgm:cxn modelId="{7DA0680F-FAF9-4F2C-938E-B096E36759B9}" type="presOf" srcId="{9AB9EE49-F622-4DF0-B08F-4A54C39BD78E}" destId="{A396029B-7D1F-47D6-8686-13FF4699143E}" srcOrd="0" destOrd="0" presId="urn:microsoft.com/office/officeart/2005/8/layout/hList1"/>
    <dgm:cxn modelId="{58E19810-767B-4867-B0D8-D3FD2478E316}" type="presOf" srcId="{9FA98659-5C89-4257-8414-07FA4CC68626}" destId="{4D849D13-B81C-43F7-B804-24B43F61FC90}" srcOrd="0" destOrd="0" presId="urn:microsoft.com/office/officeart/2005/8/layout/hList1"/>
    <dgm:cxn modelId="{8EC3084A-FD0B-46F0-A745-B5FC2DA0907C}" type="presOf" srcId="{D49D4DEF-95D5-4373-A041-46BA695B6D72}" destId="{7FB8D50C-D3B6-4B88-B8D8-4D92496C42D5}" srcOrd="0" destOrd="4" presId="urn:microsoft.com/office/officeart/2005/8/layout/hList1"/>
    <dgm:cxn modelId="{51F9294D-CD6C-400B-9397-48FAF3D251BB}" type="presOf" srcId="{85D7F6D3-15C7-475D-A0A3-47C3C131F3F7}" destId="{7FB8D50C-D3B6-4B88-B8D8-4D92496C42D5}" srcOrd="0" destOrd="0" presId="urn:microsoft.com/office/officeart/2005/8/layout/hList1"/>
    <dgm:cxn modelId="{0F9E0573-E255-457B-986E-54FBA7C88853}" srcId="{9FA98659-5C89-4257-8414-07FA4CC68626}" destId="{0F3C9037-C43F-455E-8FDF-06AFF7AEB217}" srcOrd="2" destOrd="0" parTransId="{15ECF943-B937-4F41-9085-6F1C452B4063}" sibTransId="{4D89E9CD-B616-4540-9405-BC3BE7EF297A}"/>
    <dgm:cxn modelId="{1E64DC54-7C47-4465-A6CE-20AAF61E7B09}" srcId="{2A5E8F4F-4944-46D7-8CD2-5F66BC89C6DD}" destId="{FD29EF52-84F0-4EC8-89FD-0E4417F691E6}" srcOrd="3" destOrd="0" parTransId="{78A24BF9-156F-4789-8E9F-D6C4D6F4F593}" sibTransId="{C448E462-0FE5-4119-B09D-53B7E43721BF}"/>
    <dgm:cxn modelId="{F5468184-D80F-498F-A445-5D22C996511E}" srcId="{9FA98659-5C89-4257-8414-07FA4CC68626}" destId="{A92EE04F-4FE4-4DA2-8086-204734568484}" srcOrd="4" destOrd="0" parTransId="{8F7B5EF2-510C-4F7E-A324-5D3C24E2CE69}" sibTransId="{57A23B31-E5BC-44F0-ACB5-1460B5771CD2}"/>
    <dgm:cxn modelId="{997D4387-FB10-4D08-95FC-7F54D33A5845}" srcId="{2A5E8F4F-4944-46D7-8CD2-5F66BC89C6DD}" destId="{9AC99877-8E9F-4024-95BE-0EC05545018A}" srcOrd="2" destOrd="0" parTransId="{8740D401-0A2B-407A-8DD8-FABFAB9B5232}" sibTransId="{FEF62203-F74C-4EE2-8597-0274BDFDBA01}"/>
    <dgm:cxn modelId="{3EECED8E-B7E1-4326-9E00-EBEC37806079}" type="presOf" srcId="{2A5E8F4F-4944-46D7-8CD2-5F66BC89C6DD}" destId="{DEF740B4-0AF1-4252-82D9-318C6748596D}" srcOrd="0" destOrd="0" presId="urn:microsoft.com/office/officeart/2005/8/layout/hList1"/>
    <dgm:cxn modelId="{BF4C259D-06E7-4B33-820F-DEF800DBC2A1}" srcId="{9FA98659-5C89-4257-8414-07FA4CC68626}" destId="{E69A7611-E02E-42BA-8357-273FF607BCB9}" srcOrd="0" destOrd="0" parTransId="{031DACB8-540D-4E21-B300-0B36CC4D6E25}" sibTransId="{564706B3-2FC1-4700-A373-EE31CE40535B}"/>
    <dgm:cxn modelId="{34629F9D-66AF-4C12-9AEA-CFC3D3DDA127}" type="presOf" srcId="{35FA0440-51BD-4392-B48E-464BBBB3FBCD}" destId="{7583DBAE-29E3-4F39-8208-61A61C6EE324}" srcOrd="0" destOrd="1" presId="urn:microsoft.com/office/officeart/2005/8/layout/hList1"/>
    <dgm:cxn modelId="{9910BC9F-1991-44A0-858B-7C538062359E}" srcId="{9FA98659-5C89-4257-8414-07FA4CC68626}" destId="{A60B27D2-9AF2-4DB5-BD6B-CEAA5A025152}" srcOrd="5" destOrd="0" parTransId="{B8C33D73-0095-4D50-8229-F6187E06AD67}" sibTransId="{CD76DBD9-16EC-487F-93C1-01612F872718}"/>
    <dgm:cxn modelId="{E4C763A2-68D3-4712-BD91-49263B1B8D99}" type="presOf" srcId="{E69A7611-E02E-42BA-8357-273FF607BCB9}" destId="{7583DBAE-29E3-4F39-8208-61A61C6EE324}" srcOrd="0" destOrd="0" presId="urn:microsoft.com/office/officeart/2005/8/layout/hList1"/>
    <dgm:cxn modelId="{58C11BAF-2A93-4364-B4A9-58C66CF3B4F7}" type="presOf" srcId="{A60B27D2-9AF2-4DB5-BD6B-CEAA5A025152}" destId="{7583DBAE-29E3-4F39-8208-61A61C6EE324}" srcOrd="0" destOrd="5" presId="urn:microsoft.com/office/officeart/2005/8/layout/hList1"/>
    <dgm:cxn modelId="{6E6E2DB9-A6E2-4AB6-A2DC-71B7071ADB2C}" type="presOf" srcId="{A92EE04F-4FE4-4DA2-8086-204734568484}" destId="{7583DBAE-29E3-4F39-8208-61A61C6EE324}" srcOrd="0" destOrd="4" presId="urn:microsoft.com/office/officeart/2005/8/layout/hList1"/>
    <dgm:cxn modelId="{7ADDB0BD-E42B-4116-8BDE-3494C2AD02EC}" type="presOf" srcId="{FD29EF52-84F0-4EC8-89FD-0E4417F691E6}" destId="{7FB8D50C-D3B6-4B88-B8D8-4D92496C42D5}" srcOrd="0" destOrd="3" presId="urn:microsoft.com/office/officeart/2005/8/layout/hList1"/>
    <dgm:cxn modelId="{D2BA6EBE-644B-4F03-B48B-32C307D4E162}" srcId="{9FA98659-5C89-4257-8414-07FA4CC68626}" destId="{7677EF80-1CF4-4F66-AF6C-2959651BAAD2}" srcOrd="3" destOrd="0" parTransId="{B7A067A4-A164-4DE0-BD4C-9DA7DCFE6511}" sibTransId="{3FF0B6F9-9904-4FFB-9ADE-0740627D9515}"/>
    <dgm:cxn modelId="{617A4CD0-9544-4BD6-B216-F2D2CD56C577}" type="presOf" srcId="{9AC99877-8E9F-4024-95BE-0EC05545018A}" destId="{7FB8D50C-D3B6-4B88-B8D8-4D92496C42D5}" srcOrd="0" destOrd="2" presId="urn:microsoft.com/office/officeart/2005/8/layout/hList1"/>
    <dgm:cxn modelId="{CB607BD0-062F-40E9-8C49-E6AFBD3E9677}" srcId="{9AB9EE49-F622-4DF0-B08F-4A54C39BD78E}" destId="{9FA98659-5C89-4257-8414-07FA4CC68626}" srcOrd="1" destOrd="0" parTransId="{A23C51A5-F6B7-4897-89E0-58C62FCA5C08}" sibTransId="{866BE90F-33B7-4B26-8258-A60DEB6DCA42}"/>
    <dgm:cxn modelId="{06C9C0D2-2926-4B4A-94D1-727D2EE30930}" srcId="{2A5E8F4F-4944-46D7-8CD2-5F66BC89C6DD}" destId="{8ADC15E9-6500-420B-BE8C-444F2019B71F}" srcOrd="1" destOrd="0" parTransId="{C2A4B6DE-EBFB-40F4-ABE3-5F2ED8903FFF}" sibTransId="{4789DC4E-43A1-4E11-9F44-50436F1A0CF3}"/>
    <dgm:cxn modelId="{0168D0D4-AD3A-4779-AEE4-CC982D9F43D0}" type="presOf" srcId="{0F3C9037-C43F-455E-8FDF-06AFF7AEB217}" destId="{7583DBAE-29E3-4F39-8208-61A61C6EE324}" srcOrd="0" destOrd="2" presId="urn:microsoft.com/office/officeart/2005/8/layout/hList1"/>
    <dgm:cxn modelId="{A43994EF-1342-44E8-B98E-29A60F013C7F}" type="presOf" srcId="{7677EF80-1CF4-4F66-AF6C-2959651BAAD2}" destId="{7583DBAE-29E3-4F39-8208-61A61C6EE324}" srcOrd="0" destOrd="3" presId="urn:microsoft.com/office/officeart/2005/8/layout/hList1"/>
    <dgm:cxn modelId="{B9849FF7-0AC8-4C46-9CF5-8F48C3834C4C}" srcId="{2A5E8F4F-4944-46D7-8CD2-5F66BC89C6DD}" destId="{D49D4DEF-95D5-4373-A041-46BA695B6D72}" srcOrd="4" destOrd="0" parTransId="{5E50A81D-29C0-47B7-894C-3CBF976DB5D0}" sibTransId="{6DFFDD83-F698-4243-8FF6-38C4BB5DA23D}"/>
    <dgm:cxn modelId="{0F4C71FA-7D8B-4F17-91DA-40C62BEE26F1}" srcId="{9FA98659-5C89-4257-8414-07FA4CC68626}" destId="{35FA0440-51BD-4392-B48E-464BBBB3FBCD}" srcOrd="1" destOrd="0" parTransId="{1A89F3BF-8AD0-4971-97AA-330F522DCB8A}" sibTransId="{200E5B04-BE00-49F9-9FB2-5AD3FEBEA9FD}"/>
    <dgm:cxn modelId="{E1BE573E-5181-44AB-9E97-6DA2D61A057E}" type="presParOf" srcId="{A396029B-7D1F-47D6-8686-13FF4699143E}" destId="{A8E27392-FEDA-41A6-BAAA-456A66648E5D}" srcOrd="0" destOrd="0" presId="urn:microsoft.com/office/officeart/2005/8/layout/hList1"/>
    <dgm:cxn modelId="{65036E42-DF7C-43A9-B14C-1B86A7C9EDF0}" type="presParOf" srcId="{A8E27392-FEDA-41A6-BAAA-456A66648E5D}" destId="{DEF740B4-0AF1-4252-82D9-318C6748596D}" srcOrd="0" destOrd="0" presId="urn:microsoft.com/office/officeart/2005/8/layout/hList1"/>
    <dgm:cxn modelId="{3E73BBF9-3576-4973-801E-AB41EA50F823}" type="presParOf" srcId="{A8E27392-FEDA-41A6-BAAA-456A66648E5D}" destId="{7FB8D50C-D3B6-4B88-B8D8-4D92496C42D5}" srcOrd="1" destOrd="0" presId="urn:microsoft.com/office/officeart/2005/8/layout/hList1"/>
    <dgm:cxn modelId="{3D03BEC0-CC24-49C4-ADEA-7C445501F975}" type="presParOf" srcId="{A396029B-7D1F-47D6-8686-13FF4699143E}" destId="{66535F60-2141-41EF-BC20-B4225E082C0A}" srcOrd="1" destOrd="0" presId="urn:microsoft.com/office/officeart/2005/8/layout/hList1"/>
    <dgm:cxn modelId="{EB08EB05-0F0B-41E4-BC92-637FBBF20FEF}" type="presParOf" srcId="{A396029B-7D1F-47D6-8686-13FF4699143E}" destId="{7422CB48-EF09-4A11-822F-EAB4AF06559D}" srcOrd="2" destOrd="0" presId="urn:microsoft.com/office/officeart/2005/8/layout/hList1"/>
    <dgm:cxn modelId="{A0F8DBE6-3727-4FDB-A7FA-009EDCEDFC38}" type="presParOf" srcId="{7422CB48-EF09-4A11-822F-EAB4AF06559D}" destId="{4D849D13-B81C-43F7-B804-24B43F61FC90}" srcOrd="0" destOrd="0" presId="urn:microsoft.com/office/officeart/2005/8/layout/hList1"/>
    <dgm:cxn modelId="{A7E38BD0-E32D-42C5-AC43-AF60E40AE0B2}" type="presParOf" srcId="{7422CB48-EF09-4A11-822F-EAB4AF06559D}" destId="{7583DBAE-29E3-4F39-8208-61A61C6EE32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740B4-0AF1-4252-82D9-318C6748596D}">
      <dsp:nvSpPr>
        <dsp:cNvPr id="0" name=""/>
        <dsp:cNvSpPr/>
      </dsp:nvSpPr>
      <dsp:spPr>
        <a:xfrm>
          <a:off x="42" y="294519"/>
          <a:ext cx="4112622" cy="123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174752" rIns="305816" bIns="174752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300" kern="1200" dirty="0"/>
            <a:t>看重妻子应用</a:t>
          </a:r>
        </a:p>
      </dsp:txBody>
      <dsp:txXfrm>
        <a:off x="42" y="294519"/>
        <a:ext cx="4112622" cy="1238400"/>
      </dsp:txXfrm>
    </dsp:sp>
    <dsp:sp modelId="{7FB8D50C-D3B6-4B88-B8D8-4D92496C42D5}">
      <dsp:nvSpPr>
        <dsp:cNvPr id="0" name=""/>
        <dsp:cNvSpPr/>
      </dsp:nvSpPr>
      <dsp:spPr>
        <a:xfrm>
          <a:off x="42" y="1532919"/>
          <a:ext cx="4112622" cy="31869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200" kern="1200" dirty="0"/>
            <a:t>有什么事情需要道歉的？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200" kern="1200" dirty="0"/>
            <a:t>用什么行为可以表达爱？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200" kern="1200" dirty="0"/>
            <a:t>她渴望听到哪些话？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200" kern="1200" dirty="0"/>
            <a:t>哪件她不擅长的事，你能帮她做？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200" kern="1200" dirty="0"/>
            <a:t>可以送她什么礼物？</a:t>
          </a:r>
        </a:p>
      </dsp:txBody>
      <dsp:txXfrm>
        <a:off x="42" y="1532919"/>
        <a:ext cx="4112622" cy="3186944"/>
      </dsp:txXfrm>
    </dsp:sp>
    <dsp:sp modelId="{4D849D13-B81C-43F7-B804-24B43F61FC90}">
      <dsp:nvSpPr>
        <dsp:cNvPr id="0" name=""/>
        <dsp:cNvSpPr/>
      </dsp:nvSpPr>
      <dsp:spPr>
        <a:xfrm>
          <a:off x="4688432" y="294519"/>
          <a:ext cx="4112622" cy="123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174752" rIns="305816" bIns="174752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300" kern="1200" dirty="0"/>
            <a:t>父子</a:t>
          </a:r>
          <a:r>
            <a:rPr lang="en-US" altLang="zh-CN" sz="4300" kern="1200" dirty="0"/>
            <a:t>/</a:t>
          </a:r>
          <a:r>
            <a:rPr lang="zh-CN" altLang="en-US" sz="4300" kern="1200" dirty="0"/>
            <a:t>父女时间</a:t>
          </a:r>
        </a:p>
      </dsp:txBody>
      <dsp:txXfrm>
        <a:off x="4688432" y="294519"/>
        <a:ext cx="4112622" cy="1238400"/>
      </dsp:txXfrm>
    </dsp:sp>
    <dsp:sp modelId="{7583DBAE-29E3-4F39-8208-61A61C6EE324}">
      <dsp:nvSpPr>
        <dsp:cNvPr id="0" name=""/>
        <dsp:cNvSpPr/>
      </dsp:nvSpPr>
      <dsp:spPr>
        <a:xfrm>
          <a:off x="4688432" y="1532919"/>
          <a:ext cx="4112622" cy="31869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确保安全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学会提问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以孩子为中心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闭嘴，用心听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祷告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灌输真理的基石到他们的生命中</a:t>
          </a:r>
        </a:p>
      </dsp:txBody>
      <dsp:txXfrm>
        <a:off x="4688432" y="1532919"/>
        <a:ext cx="4112622" cy="3186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2025-03-02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09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612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BAACAFB-E078-41E5-BE32-2CCD597E1D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76653" y="6348571"/>
            <a:ext cx="4642248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000" b="0" dirty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Speaker name and title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1842" y="2160754"/>
            <a:ext cx="5187059" cy="646331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3600" b="1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altLang="zh-CN" dirty="0"/>
              <a:t>OfficePLUS PowerPoint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8FF249-69FA-478C-853F-D62CA2935D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1842" y="3195596"/>
            <a:ext cx="5187059" cy="29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000" u="none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593D43E-1697-4C76-BF37-C96E16B134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400" y="6348571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OfficePLUS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61AC196-AB17-4E8A-BF33-86D77B3A5CD0}"/>
              </a:ext>
            </a:extLst>
          </p:cNvPr>
          <p:cNvCxnSpPr/>
          <p:nvPr/>
        </p:nvCxnSpPr>
        <p:spPr>
          <a:xfrm>
            <a:off x="6415922" y="2981013"/>
            <a:ext cx="2257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>
            <a:extLst>
              <a:ext uri="{FF2B5EF4-FFF2-40B4-BE49-F238E27FC236}">
                <a16:creationId xmlns:a16="http://schemas.microsoft.com/office/drawing/2014/main" id="{1F30DB38-AA5C-45ED-8B20-DD086DBE76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BA8F358-0701-496A-957E-D849EA38BB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370829-35B5-45A7-9858-73E06C2017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0C68846-2E78-4558-80D9-84FE036D29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0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7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1A48BB-A1A1-4744-B0D3-FD4F42C33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3149" y="2068178"/>
            <a:ext cx="3644901" cy="1360822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600" b="1">
                <a:gradFill>
                  <a:gsLst>
                    <a:gs pos="0">
                      <a:schemeClr val="accent1"/>
                    </a:gs>
                    <a:gs pos="28000">
                      <a:schemeClr val="accent1">
                        <a:lumMod val="60000"/>
                        <a:lumOff val="40000"/>
                      </a:schemeClr>
                    </a:gs>
                    <a:gs pos="49000">
                      <a:schemeClr val="accent1"/>
                    </a:gs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en-US" altLang="zh-CN" dirty="0"/>
              <a:t>Thank you for</a:t>
            </a:r>
          </a:p>
          <a:p>
            <a:pPr lvl="0"/>
            <a:r>
              <a:rPr lang="en-US" altLang="zh-CN" dirty="0"/>
              <a:t>Watching.</a:t>
            </a:r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id="{14C84A20-CF9D-4080-959D-55F32AB29A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399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Signature</a:t>
            </a:r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FEA7D86A-A334-4E0C-B01B-43F345A176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r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altLang="zh-CN" dirty="0"/>
              <a:t>Date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8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8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6C05430C-3E01-4A4D-AFBC-E2D1E472B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/>
          <a:lstStyle/>
          <a:p>
            <a:fld id="{377CEB04-D76D-42B8-AC64-B63F1A2A5D86}" type="datetime1">
              <a:rPr lang="zh-CN" altLang="en-US" smtClean="0"/>
              <a:t>2025-03-02</a:t>
            </a:fld>
            <a:endParaRPr lang="zh-CN" alt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54FD767-9CB5-4DED-BE38-C02A622A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278DDDA-F990-48F9-A3BD-07E34FC4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2025-03-02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1" r:id="rId4"/>
    <p:sldLayoutId id="2147483668" r:id="rId5"/>
    <p:sldLayoutId id="2147483661" r:id="rId6"/>
    <p:sldLayoutId id="2147483669" r:id="rId7"/>
    <p:sldLayoutId id="2147483670" r:id="rId8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A1339-D73A-490C-A6D7-6F87ABF0B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1843" y="2037644"/>
            <a:ext cx="3093994" cy="769441"/>
          </a:xfrm>
        </p:spPr>
        <p:txBody>
          <a:bodyPr/>
          <a:lstStyle/>
          <a:p>
            <a:r>
              <a:rPr lang="zh-CN" altLang="en-US" sz="4400" dirty="0"/>
              <a:t>男人是勇士</a:t>
            </a:r>
            <a:endParaRPr lang="en-US" altLang="zh-CN" sz="44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FB5A465-282C-4764-8F48-F0C288582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0603" y="2970541"/>
            <a:ext cx="2943681" cy="499111"/>
          </a:xfrm>
        </p:spPr>
        <p:txBody>
          <a:bodyPr wrap="square">
            <a:spAutoFit/>
          </a:bodyPr>
          <a:lstStyle/>
          <a:p>
            <a:r>
              <a:rPr lang="zh-CN" altLang="en-US" sz="2000" b="1" u="sng" dirty="0">
                <a:sym typeface="Arial" panose="020B0604020202020204" pitchFamily="34" charset="0"/>
              </a:rPr>
              <a:t>帮助男人在生命中得胜</a:t>
            </a:r>
            <a:endParaRPr lang="en-GB" altLang="zh-CN" sz="2000" b="1" u="sng" dirty="0">
              <a:sym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FB547B-158B-495F-8DB0-1E0528853A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852" y="139668"/>
            <a:ext cx="1219103" cy="12885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65E87B-2676-4CFD-992B-D253C96ABB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44" y="5819190"/>
            <a:ext cx="548994" cy="777408"/>
          </a:xfrm>
          <a:prstGeom prst="rect">
            <a:avLst/>
          </a:prstGeom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47E8B4F5-36F0-4927-886B-7E71C4309C0F}"/>
              </a:ext>
            </a:extLst>
          </p:cNvPr>
          <p:cNvSpPr txBox="1">
            <a:spLocks/>
          </p:cNvSpPr>
          <p:nvPr/>
        </p:nvSpPr>
        <p:spPr>
          <a:xfrm>
            <a:off x="7081319" y="3812930"/>
            <a:ext cx="2344518" cy="9233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35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/>
              <a:t>回顾</a:t>
            </a:r>
            <a:endParaRPr lang="en-US" altLang="zh-CN" sz="5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424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ḷíḓè">
            <a:extLst>
              <a:ext uri="{FF2B5EF4-FFF2-40B4-BE49-F238E27FC236}">
                <a16:creationId xmlns:a16="http://schemas.microsoft.com/office/drawing/2014/main" id="{9FEA9DDA-0566-1DFA-A04D-CF1B1EB40D40}"/>
              </a:ext>
            </a:extLst>
          </p:cNvPr>
          <p:cNvSpPr/>
          <p:nvPr/>
        </p:nvSpPr>
        <p:spPr>
          <a:xfrm>
            <a:off x="7522132" y="4555890"/>
            <a:ext cx="2773577" cy="184001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dirty="0"/>
          </a:p>
        </p:txBody>
      </p:sp>
      <p:sp>
        <p:nvSpPr>
          <p:cNvPr id="3" name="íšḷíḓè">
            <a:extLst>
              <a:ext uri="{FF2B5EF4-FFF2-40B4-BE49-F238E27FC236}">
                <a16:creationId xmlns:a16="http://schemas.microsoft.com/office/drawing/2014/main" id="{71B5A102-000D-0FCE-7FB6-2BCAF460DC59}"/>
              </a:ext>
            </a:extLst>
          </p:cNvPr>
          <p:cNvSpPr/>
          <p:nvPr/>
        </p:nvSpPr>
        <p:spPr>
          <a:xfrm>
            <a:off x="4696377" y="4564798"/>
            <a:ext cx="2773577" cy="184001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dirty="0"/>
          </a:p>
        </p:txBody>
      </p:sp>
      <p:sp>
        <p:nvSpPr>
          <p:cNvPr id="2" name="íšḷíḓè">
            <a:extLst>
              <a:ext uri="{FF2B5EF4-FFF2-40B4-BE49-F238E27FC236}">
                <a16:creationId xmlns:a16="http://schemas.microsoft.com/office/drawing/2014/main" id="{BE70FEB5-B67B-3696-F696-4E04382F856C}"/>
              </a:ext>
            </a:extLst>
          </p:cNvPr>
          <p:cNvSpPr/>
          <p:nvPr/>
        </p:nvSpPr>
        <p:spPr>
          <a:xfrm>
            <a:off x="1887322" y="4561775"/>
            <a:ext cx="2773577" cy="184001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9162096-CD69-4E7F-8131-7345AFAC41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2392832" y="1538531"/>
            <a:ext cx="1909006" cy="270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ADA9A5B-0A68-4809-85A9-4D0B2EA502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384" y="1337487"/>
            <a:ext cx="1909006" cy="27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8BE3A19-163C-4B94-A472-68B4BF6B68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7988395" y="1538532"/>
            <a:ext cx="1909006" cy="2700000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08A40B24-830F-409A-9C72-45C4F833C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390004"/>
            <a:ext cx="10858500" cy="638695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册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D11E85EF-74D6-48E0-822D-12509EC11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028" y="4683272"/>
            <a:ext cx="2547784" cy="160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第</a:t>
            </a:r>
            <a:r>
              <a:rPr kumimoji="0" lang="en-US" altLang="zh-CN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3</a:t>
            </a:r>
            <a:r>
              <a:rPr kumimoji="0" lang="zh-CN" altLang="en-US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册</a:t>
            </a:r>
            <a:r>
              <a:rPr lang="en-US" altLang="zh-CN" b="1" dirty="0"/>
              <a:t> 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金钱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艰难时刻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有意义的人生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lang="zh-CN" altLang="en-US" sz="1400" dirty="0">
                <a:latin typeface="Carlito"/>
              </a:rPr>
              <a:t>第</a:t>
            </a:r>
            <a:r>
              <a:rPr lang="en-US" altLang="zh-CN" sz="1400" dirty="0">
                <a:latin typeface="Carlito"/>
              </a:rPr>
              <a:t>3</a:t>
            </a:r>
            <a:r>
              <a:rPr lang="zh-CN" altLang="en-US" sz="1400" dirty="0">
                <a:latin typeface="Carlito"/>
              </a:rPr>
              <a:t>册有</a:t>
            </a:r>
            <a:r>
              <a:rPr lang="en-US" altLang="zh-CN" sz="1400" dirty="0">
                <a:latin typeface="Carlito"/>
              </a:rPr>
              <a:t>10</a:t>
            </a:r>
            <a:r>
              <a:rPr lang="zh-CN" altLang="en-US" sz="1400" dirty="0">
                <a:latin typeface="Carlito"/>
              </a:rPr>
              <a:t>课，给了你在圣经的经文里有关金钱，性，艰难时刻，和如何让你的人生有意义的应用。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728FDED9-5BE7-42D6-9CA4-798256DEB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635" y="4692179"/>
            <a:ext cx="2584949" cy="158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zh-CN" altLang="en-US" b="1" dirty="0">
                <a:latin typeface="Calibri" pitchFamily="34" charset="0"/>
              </a:rPr>
              <a:t>第</a:t>
            </a:r>
            <a:r>
              <a:rPr lang="en-US" altLang="zh-CN" b="1" dirty="0">
                <a:latin typeface="Calibri" pitchFamily="34" charset="0"/>
              </a:rPr>
              <a:t>1</a:t>
            </a:r>
            <a:r>
              <a:rPr lang="zh-CN" altLang="en-US" b="1" dirty="0">
                <a:latin typeface="Calibri" pitchFamily="34" charset="0"/>
              </a:rPr>
              <a:t>册</a:t>
            </a:r>
            <a:r>
              <a:rPr lang="en-US" altLang="zh-CN" b="1" dirty="0">
                <a:latin typeface="Calibri" pitchFamily="34" charset="0"/>
              </a:rPr>
              <a:t> </a:t>
            </a:r>
            <a:r>
              <a:rPr kumimoji="0" lang="zh-CN" altLang="en-US" b="1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与  神同行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zh-CN" altLang="en-US" sz="1400" b="1" spc="-5" dirty="0">
                <a:latin typeface="楷体" panose="02010609060101010101" pitchFamily="49" charset="-122"/>
                <a:ea typeface="楷体" panose="02010609060101010101" pitchFamily="49" charset="-122"/>
                <a:cs typeface="Carlito"/>
              </a:rPr>
              <a:t>男人是勇士</a:t>
            </a:r>
            <a:r>
              <a:rPr lang="zh-CN" altLang="en-US" sz="1400" spc="-5" dirty="0">
                <a:latin typeface="Carlito"/>
                <a:cs typeface="Carlito"/>
              </a:rPr>
              <a:t>的前</a:t>
            </a:r>
            <a:r>
              <a:rPr lang="en-US" altLang="zh-CN" sz="1400" spc="-5" dirty="0">
                <a:latin typeface="Carlito"/>
                <a:cs typeface="Carlito"/>
              </a:rPr>
              <a:t>9</a:t>
            </a:r>
            <a:r>
              <a:rPr lang="zh-CN" altLang="en-US" sz="1400" spc="-5" dirty="0">
                <a:latin typeface="Carlito"/>
                <a:cs typeface="Carlito"/>
              </a:rPr>
              <a:t>课是建立门徒训练的基本技能。这些技能为：与 神独处的灵修，经文的默想，祷告和话语的应用。</a:t>
            </a: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FC4CA80A-F200-41DB-9345-FDB5D0E3C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198" y="4727888"/>
            <a:ext cx="2460772" cy="158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zh-CN" altLang="en-US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第</a:t>
            </a:r>
            <a:r>
              <a:rPr kumimoji="0" lang="en-US" altLang="zh-CN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2</a:t>
            </a:r>
            <a:r>
              <a:rPr kumimoji="0" lang="zh-CN" altLang="en-US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册</a:t>
            </a:r>
            <a:r>
              <a:rPr lang="en-US" altLang="zh-CN" b="1" dirty="0">
                <a:latin typeface="Calibri" pitchFamily="34" charset="0"/>
              </a:rPr>
              <a:t> 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婚姻与教养儿女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zh-CN" altLang="en-US" sz="1400" dirty="0">
                <a:latin typeface="Carlito"/>
                <a:cs typeface="Carlito"/>
              </a:rPr>
              <a:t>这</a:t>
            </a:r>
            <a:r>
              <a:rPr lang="en-US" altLang="zh-CN" sz="1400" dirty="0">
                <a:latin typeface="Carlito"/>
                <a:cs typeface="Carlito"/>
              </a:rPr>
              <a:t>9</a:t>
            </a:r>
            <a:r>
              <a:rPr lang="zh-CN" altLang="en-US" sz="1400" dirty="0">
                <a:latin typeface="Carlito"/>
                <a:cs typeface="Carlito"/>
              </a:rPr>
              <a:t>课在婚姻及教养儿女的圣经观方面提供实用的帮助。尤其特别注重在教养青少年的儿女。</a:t>
            </a:r>
          </a:p>
        </p:txBody>
      </p:sp>
    </p:spTree>
    <p:extLst>
      <p:ext uri="{BB962C8B-B14F-4D97-AF65-F5344CB8AC3E}">
        <p14:creationId xmlns:p14="http://schemas.microsoft.com/office/powerpoint/2010/main" val="200025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8F8DFD-53CA-EFD2-1EFF-445C0B91D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28</a:t>
            </a:r>
            <a:r>
              <a:rPr lang="zh-CN" altLang="en-US" dirty="0"/>
              <a:t>课 </a:t>
            </a:r>
            <a:r>
              <a:rPr lang="en-US" altLang="zh-CN" dirty="0"/>
              <a:t>33</a:t>
            </a:r>
            <a:r>
              <a:rPr lang="zh-CN" altLang="en-US" dirty="0"/>
              <a:t>周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0BFE1B3-5F19-4643-BDCD-6CD86AD7B81A}"/>
              </a:ext>
            </a:extLst>
          </p:cNvPr>
          <p:cNvGrpSpPr/>
          <p:nvPr/>
        </p:nvGrpSpPr>
        <p:grpSpPr>
          <a:xfrm>
            <a:off x="516806" y="937313"/>
            <a:ext cx="3338392" cy="4040734"/>
            <a:chOff x="516806" y="937313"/>
            <a:chExt cx="3338392" cy="4040734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BDFBBB58-BA11-FE56-B8A2-4B1255368CBB}"/>
                </a:ext>
              </a:extLst>
            </p:cNvPr>
            <p:cNvSpPr/>
            <p:nvPr/>
          </p:nvSpPr>
          <p:spPr>
            <a:xfrm>
              <a:off x="516806" y="1179216"/>
              <a:ext cx="3338392" cy="3798831"/>
            </a:xfrm>
            <a:prstGeom prst="roundRect">
              <a:avLst>
                <a:gd name="adj" fmla="val 4626"/>
              </a:avLst>
            </a:prstGeom>
            <a:solidFill>
              <a:schemeClr val="bg1">
                <a:alpha val="7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E850D69F-C851-6BC2-3D9E-29284F619971}"/>
                </a:ext>
              </a:extLst>
            </p:cNvPr>
            <p:cNvSpPr/>
            <p:nvPr/>
          </p:nvSpPr>
          <p:spPr>
            <a:xfrm>
              <a:off x="1044597" y="937313"/>
              <a:ext cx="2282807" cy="516877"/>
            </a:xfrm>
            <a:prstGeom prst="roundRect">
              <a:avLst>
                <a:gd name="adj" fmla="val 167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第一册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3C60388-E1A7-8E89-00D6-F9541BBC03DB}"/>
                </a:ext>
              </a:extLst>
            </p:cNvPr>
            <p:cNvSpPr/>
            <p:nvPr/>
          </p:nvSpPr>
          <p:spPr>
            <a:xfrm>
              <a:off x="783660" y="1592573"/>
              <a:ext cx="2804680" cy="31817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序言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课：为什么要训练门徒？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课：寻见”那一个“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课：男人为什么会失败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课：有 神话语的男人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课：默想：有目的的思考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课：你没有因为你不求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课：祷告的真实目的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课：改变生命的秘密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课：男人是斗牛犬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58803391-3959-4C10-8C2A-9B5EC9C17DA0}"/>
              </a:ext>
            </a:extLst>
          </p:cNvPr>
          <p:cNvGrpSpPr/>
          <p:nvPr/>
        </p:nvGrpSpPr>
        <p:grpSpPr>
          <a:xfrm>
            <a:off x="4056730" y="937313"/>
            <a:ext cx="3338392" cy="4983373"/>
            <a:chOff x="4056730" y="937313"/>
            <a:chExt cx="3338392" cy="498337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FD026D55-05B0-0550-6227-3D17F563333C}"/>
                </a:ext>
              </a:extLst>
            </p:cNvPr>
            <p:cNvGrpSpPr/>
            <p:nvPr/>
          </p:nvGrpSpPr>
          <p:grpSpPr>
            <a:xfrm>
              <a:off x="4056730" y="937313"/>
              <a:ext cx="3338392" cy="4983373"/>
              <a:chOff x="3423434" y="2367589"/>
              <a:chExt cx="1946963" cy="4983373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B11F1DF-5108-C526-1185-981E1872FE99}"/>
                  </a:ext>
                </a:extLst>
              </p:cNvPr>
              <p:cNvSpPr/>
              <p:nvPr/>
            </p:nvSpPr>
            <p:spPr>
              <a:xfrm>
                <a:off x="3423434" y="2599420"/>
                <a:ext cx="1946963" cy="4751542"/>
              </a:xfrm>
              <a:prstGeom prst="roundRect">
                <a:avLst>
                  <a:gd name="adj" fmla="val 4626"/>
                </a:avLst>
              </a:prstGeom>
              <a:solidFill>
                <a:schemeClr val="bg1">
                  <a:alpha val="7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6F1E7F8B-858A-31E0-3C26-F01CB96D365C}"/>
                  </a:ext>
                </a:extLst>
              </p:cNvPr>
              <p:cNvSpPr/>
              <p:nvPr/>
            </p:nvSpPr>
            <p:spPr>
              <a:xfrm>
                <a:off x="3731244" y="2367589"/>
                <a:ext cx="1331342" cy="495355"/>
              </a:xfrm>
              <a:prstGeom prst="roundRect">
                <a:avLst>
                  <a:gd name="adj" fmla="val 167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第二册</a:t>
                </a:r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924665A-7771-1ABC-2637-D41728AFED91}"/>
                </a:ext>
              </a:extLst>
            </p:cNvPr>
            <p:cNvSpPr/>
            <p:nvPr/>
          </p:nvSpPr>
          <p:spPr>
            <a:xfrm>
              <a:off x="4258261" y="1566327"/>
              <a:ext cx="2948025" cy="39571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序言</a:t>
              </a:r>
              <a:endParaRPr kumimoji="1" lang="en-US" altLang="zh-CN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kumimoji="1" lang="zh-CN" altLang="zh-CN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婚姻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1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课：开始补缺口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课：合 神心意的丈夫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课：当婚姻受伤了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4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课：受伤的妻子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kumimoji="1" lang="zh-CN" altLang="zh-CN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教养儿女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课：父亲的心转向儿女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6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课：生死在舌头的权下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7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课：青少年时期：谁在掌控？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8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课：儿女的心转向父亲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9</a:t>
              </a:r>
              <a:r>
                <a:rPr kumimoji="1" lang="zh-CN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课：与儿女分享福音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	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F1C8577-9EB4-4766-9A7A-6499D66424F2}"/>
              </a:ext>
            </a:extLst>
          </p:cNvPr>
          <p:cNvGrpSpPr/>
          <p:nvPr/>
        </p:nvGrpSpPr>
        <p:grpSpPr>
          <a:xfrm>
            <a:off x="7596654" y="937313"/>
            <a:ext cx="3558523" cy="5817294"/>
            <a:chOff x="7596654" y="937313"/>
            <a:chExt cx="3558523" cy="58172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78D59A3-E078-3C75-975E-94A810963A0C}"/>
                </a:ext>
              </a:extLst>
            </p:cNvPr>
            <p:cNvGrpSpPr/>
            <p:nvPr/>
          </p:nvGrpSpPr>
          <p:grpSpPr>
            <a:xfrm>
              <a:off x="7596654" y="937313"/>
              <a:ext cx="3558523" cy="5752490"/>
              <a:chOff x="548060" y="2367589"/>
              <a:chExt cx="2075344" cy="5100567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id="{55803650-66DE-704F-8BEB-3013A675BE99}"/>
                  </a:ext>
                </a:extLst>
              </p:cNvPr>
              <p:cNvSpPr/>
              <p:nvPr/>
            </p:nvSpPr>
            <p:spPr>
              <a:xfrm>
                <a:off x="548060" y="2599420"/>
                <a:ext cx="2075344" cy="4868736"/>
              </a:xfrm>
              <a:prstGeom prst="roundRect">
                <a:avLst>
                  <a:gd name="adj" fmla="val 4626"/>
                </a:avLst>
              </a:prstGeom>
              <a:solidFill>
                <a:schemeClr val="bg1">
                  <a:alpha val="7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45BFD68E-B7C2-E941-D2D4-93DBAE9845E3}"/>
                  </a:ext>
                </a:extLst>
              </p:cNvPr>
              <p:cNvSpPr/>
              <p:nvPr/>
            </p:nvSpPr>
            <p:spPr>
              <a:xfrm>
                <a:off x="984251" y="2367589"/>
                <a:ext cx="1331342" cy="495355"/>
              </a:xfrm>
              <a:prstGeom prst="roundRect">
                <a:avLst>
                  <a:gd name="adj" fmla="val 167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第三册</a:t>
                </a:r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4FB207E-A78D-D674-BB9B-0C77D70CA97E}"/>
                </a:ext>
              </a:extLst>
            </p:cNvPr>
            <p:cNvSpPr/>
            <p:nvPr/>
          </p:nvSpPr>
          <p:spPr>
            <a:xfrm>
              <a:off x="7755690" y="1566327"/>
              <a:ext cx="3240449" cy="5188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序言</a:t>
              </a:r>
              <a:endParaRPr kumimoji="1" lang="en-US" altLang="zh-CN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金钱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1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课：金钱和满足感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课：过有节余的生活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课：富足 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—— 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均衡的态度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4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课：抓住生命，那真正的生命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5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课：基督徒的目标	</a:t>
              </a:r>
            </a:p>
            <a:p>
              <a:pPr>
                <a:lnSpc>
                  <a:spcPct val="200000"/>
                </a:lnSpc>
              </a:pPr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经历艰难时刻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6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课：当上帝要建造一个男人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7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课：受伤的勇士	</a:t>
              </a:r>
            </a:p>
            <a:p>
              <a:pPr>
                <a:lnSpc>
                  <a:spcPct val="200000"/>
                </a:lnSpc>
              </a:pPr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男人其他的议题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8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课：有意义的人生	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9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课：性和道德的纯洁	</a:t>
              </a:r>
            </a:p>
            <a:p>
              <a:pPr>
                <a:lnSpc>
                  <a:spcPct val="12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第</a:t>
              </a:r>
              <a:r>
                <a:rPr kumimoji="1"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10</a:t>
              </a:r>
              <a:r>
                <a:rPr kumimoji="1"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课：你的工作很重要</a:t>
              </a:r>
            </a:p>
            <a:p>
              <a:pPr>
                <a:lnSpc>
                  <a:spcPct val="200000"/>
                </a:lnSpc>
              </a:pPr>
              <a:r>
                <a:rPr kumimoji="1" lang="zh-CN" altLang="en-US" sz="16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结语		</a:t>
              </a:r>
              <a:endParaRPr kumimoji="1"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592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08A40B24-830F-409A-9C72-45C4F833C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390004"/>
            <a:ext cx="10858500" cy="638695"/>
          </a:xfrm>
        </p:spPr>
        <p:txBody>
          <a:bodyPr/>
          <a:lstStyle/>
          <a:p>
            <a:r>
              <a:rPr lang="en-US" altLang="zh-CN" dirty="0"/>
              <a:t>8</a:t>
            </a:r>
            <a:r>
              <a:rPr lang="zh-CN" altLang="en-US" dirty="0"/>
              <a:t>大主题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41A79E-19C5-48DF-AE17-ED65C4DCCBD6}"/>
              </a:ext>
            </a:extLst>
          </p:cNvPr>
          <p:cNvSpPr/>
          <p:nvPr/>
        </p:nvSpPr>
        <p:spPr>
          <a:xfrm>
            <a:off x="1478072" y="1503123"/>
            <a:ext cx="786008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5"/>
              </a:rPr>
              <a:t>与 神同行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6"/>
              </a:rPr>
              <a:t> </a:t>
            </a:r>
            <a:r>
              <a:rPr lang="zh-CN" altLang="en-US" sz="2800" dirty="0">
                <a:latin typeface="CIDFont+F5"/>
              </a:rPr>
              <a:t>婚姻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6"/>
              </a:rPr>
              <a:t> </a:t>
            </a:r>
            <a:r>
              <a:rPr lang="zh-CN" altLang="en-US" sz="2800" dirty="0">
                <a:latin typeface="CIDFont+F5"/>
              </a:rPr>
              <a:t>教养儿女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6"/>
              </a:rPr>
              <a:t> </a:t>
            </a:r>
            <a:r>
              <a:rPr lang="zh-CN" altLang="en-US" sz="2800" dirty="0">
                <a:latin typeface="CIDFont+F5"/>
              </a:rPr>
              <a:t>管理钱财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6"/>
              </a:rPr>
              <a:t> </a:t>
            </a:r>
            <a:r>
              <a:rPr lang="zh-CN" altLang="en-US" sz="2800" dirty="0">
                <a:latin typeface="CIDFont+F5"/>
              </a:rPr>
              <a:t>经历艰难时刻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5"/>
              </a:rPr>
              <a:t>工作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5"/>
              </a:rPr>
              <a:t>性与道德纯洁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2800" dirty="0">
                <a:latin typeface="CIDFont+F6"/>
              </a:rPr>
              <a:t> </a:t>
            </a:r>
            <a:r>
              <a:rPr lang="zh-CN" altLang="en-US" sz="2800" dirty="0">
                <a:latin typeface="CIDFont+F5"/>
              </a:rPr>
              <a:t>有意义的人生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3702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261C4E8-242E-46A3-882B-C70AB68D8066}"/>
              </a:ext>
            </a:extLst>
          </p:cNvPr>
          <p:cNvSpPr txBox="1"/>
          <p:nvPr/>
        </p:nvSpPr>
        <p:spPr>
          <a:xfrm>
            <a:off x="2411140" y="1128009"/>
            <a:ext cx="5792866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dirty="0"/>
              <a:t>建造门徒的三个基石</a:t>
            </a:r>
            <a:endParaRPr lang="en-GB" altLang="zh-CN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78263A1-C20A-4E09-8967-9CDF793224FA}"/>
              </a:ext>
            </a:extLst>
          </p:cNvPr>
          <p:cNvGrpSpPr/>
          <p:nvPr/>
        </p:nvGrpSpPr>
        <p:grpSpPr>
          <a:xfrm>
            <a:off x="1269459" y="1737409"/>
            <a:ext cx="2628900" cy="2628900"/>
            <a:chOff x="660400" y="2266950"/>
            <a:chExt cx="2628900" cy="262890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8CFEC54B-5D97-42B2-A27D-5C0E2390D630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 sz="8000" b="1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1051F03-E8BA-465E-955F-20ECF4CBD20C}"/>
                </a:ext>
              </a:extLst>
            </p:cNvPr>
            <p:cNvSpPr txBox="1"/>
            <p:nvPr/>
          </p:nvSpPr>
          <p:spPr>
            <a:xfrm>
              <a:off x="1129146" y="3218096"/>
              <a:ext cx="16914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第二个基石</a:t>
              </a:r>
              <a:endParaRPr lang="en-US" altLang="zh-CN" sz="18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119B7A5-3FF3-4924-AC02-CE22532BC567}"/>
                </a:ext>
              </a:extLst>
            </p:cNvPr>
            <p:cNvSpPr txBox="1"/>
            <p:nvPr/>
          </p:nvSpPr>
          <p:spPr>
            <a:xfrm>
              <a:off x="1129146" y="3693839"/>
              <a:ext cx="1691408" cy="78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000"/>
              </a:lvl1pPr>
            </a:lstStyle>
            <a:p>
              <a:r>
                <a:rPr lang="zh-CN" altLang="en-US" sz="1600" dirty="0"/>
                <a:t>成为有 神话语</a:t>
              </a:r>
              <a:endParaRPr lang="en-US" altLang="zh-CN" sz="1600" dirty="0"/>
            </a:p>
            <a:p>
              <a:r>
                <a:rPr lang="zh-CN" altLang="en-US" sz="1600" dirty="0"/>
                <a:t>的男人</a:t>
              </a:r>
              <a:endParaRPr lang="en-GB" sz="1600" dirty="0"/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B718F44C-0BDE-455D-B89B-25F392285D56}"/>
                </a:ext>
              </a:extLst>
            </p:cNvPr>
            <p:cNvCxnSpPr>
              <a:cxnSpLocks/>
            </p:cNvCxnSpPr>
            <p:nvPr/>
          </p:nvCxnSpPr>
          <p:spPr>
            <a:xfrm>
              <a:off x="1864564" y="2873829"/>
              <a:ext cx="220573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A165888-89D0-4C40-B7B0-71F35573213C}"/>
              </a:ext>
            </a:extLst>
          </p:cNvPr>
          <p:cNvGrpSpPr/>
          <p:nvPr/>
        </p:nvGrpSpPr>
        <p:grpSpPr>
          <a:xfrm>
            <a:off x="7105311" y="1677634"/>
            <a:ext cx="2628900" cy="2628900"/>
            <a:chOff x="660400" y="2266950"/>
            <a:chExt cx="2628900" cy="2628900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7A8FF44B-E2EB-422A-899F-E2F5B02F0603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en-GB" sz="8000" b="1"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AB0D1F7-2B9A-4781-A613-AEBECCA9D147}"/>
                </a:ext>
              </a:extLst>
            </p:cNvPr>
            <p:cNvSpPr txBox="1"/>
            <p:nvPr/>
          </p:nvSpPr>
          <p:spPr>
            <a:xfrm>
              <a:off x="1129146" y="3218096"/>
              <a:ext cx="16914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第三个基石</a:t>
              </a:r>
              <a:endParaRPr lang="en-US" altLang="zh-CN" sz="1800" b="1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82C55F4-F94A-4DCF-AEA5-3D5714DAA33A}"/>
                </a:ext>
              </a:extLst>
            </p:cNvPr>
            <p:cNvSpPr txBox="1"/>
            <p:nvPr/>
          </p:nvSpPr>
          <p:spPr>
            <a:xfrm>
              <a:off x="1129146" y="3693839"/>
              <a:ext cx="1691408" cy="787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000"/>
              </a:lvl1pPr>
            </a:lstStyle>
            <a:p>
              <a:r>
                <a:rPr lang="zh-CN" altLang="en-US" sz="1600" dirty="0"/>
                <a:t>成为祷告 神</a:t>
              </a:r>
              <a:endParaRPr lang="en-US" altLang="zh-CN" sz="1600" dirty="0"/>
            </a:p>
            <a:p>
              <a:r>
                <a:rPr lang="zh-CN" altLang="en-US" sz="1600" dirty="0"/>
                <a:t>的男人</a:t>
              </a:r>
              <a:endParaRPr lang="en-GB" sz="1600" dirty="0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5A85B11E-58AD-4AF5-8111-976F26F93095}"/>
                </a:ext>
              </a:extLst>
            </p:cNvPr>
            <p:cNvCxnSpPr>
              <a:cxnSpLocks/>
            </p:cNvCxnSpPr>
            <p:nvPr/>
          </p:nvCxnSpPr>
          <p:spPr>
            <a:xfrm>
              <a:off x="1864564" y="2873829"/>
              <a:ext cx="220573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2AB51C47-BAA4-42AE-81A1-38991ED6E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大基石</a:t>
            </a:r>
            <a:endParaRPr lang="en-GB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F27801F-BCDD-4129-8CA0-82E7C3A15688}"/>
              </a:ext>
            </a:extLst>
          </p:cNvPr>
          <p:cNvGrpSpPr/>
          <p:nvPr/>
        </p:nvGrpSpPr>
        <p:grpSpPr>
          <a:xfrm>
            <a:off x="4187385" y="1685777"/>
            <a:ext cx="2628900" cy="2628900"/>
            <a:chOff x="660400" y="2266950"/>
            <a:chExt cx="2628900" cy="2628900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A27B892-021B-4525-AFF5-AD6E0241DC19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F442F88-67A3-4F78-B167-E7411AA488FA}"/>
                </a:ext>
              </a:extLst>
            </p:cNvPr>
            <p:cNvSpPr txBox="1"/>
            <p:nvPr/>
          </p:nvSpPr>
          <p:spPr>
            <a:xfrm>
              <a:off x="1129146" y="3218096"/>
              <a:ext cx="1691408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rgbClr val="FFFFFF"/>
                  </a:solidFill>
                </a:rPr>
                <a:t>首个基石</a:t>
              </a:r>
              <a:endParaRPr lang="en-US" altLang="zh-CN" sz="1800" b="1" dirty="0">
                <a:solidFill>
                  <a:srgbClr val="FFFFFF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86F229A-578E-4B3B-ADB2-442A138F7C51}"/>
                </a:ext>
              </a:extLst>
            </p:cNvPr>
            <p:cNvSpPr txBox="1"/>
            <p:nvPr/>
          </p:nvSpPr>
          <p:spPr>
            <a:xfrm>
              <a:off x="919620" y="3707166"/>
              <a:ext cx="2097762" cy="417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000"/>
              </a:lvl1pPr>
            </a:lstStyle>
            <a:p>
              <a:r>
                <a:rPr lang="zh-CN" altLang="en-US" sz="1600" dirty="0">
                  <a:solidFill>
                    <a:srgbClr val="FFFFFF"/>
                  </a:solidFill>
                </a:rPr>
                <a:t>与 神建立起爱的关系</a:t>
              </a:r>
              <a:endParaRPr lang="en-GB" sz="1600" dirty="0">
                <a:solidFill>
                  <a:srgbClr val="FFFFFF"/>
                </a:solidFill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C70BDA9-468A-497B-8D9E-AC8825320972}"/>
                </a:ext>
              </a:extLst>
            </p:cNvPr>
            <p:cNvCxnSpPr>
              <a:cxnSpLocks/>
            </p:cNvCxnSpPr>
            <p:nvPr/>
          </p:nvCxnSpPr>
          <p:spPr>
            <a:xfrm>
              <a:off x="1864564" y="2873829"/>
              <a:ext cx="220573" cy="0"/>
            </a:xfrm>
            <a:prstGeom prst="line">
              <a:avLst/>
            </a:prstGeom>
            <a:ln w="19050" cap="rnd">
              <a:solidFill>
                <a:srgbClr val="FFF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5BD99BFD-3FF6-4911-99AA-1320081A8A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2694196" y="4504185"/>
            <a:ext cx="5690616" cy="199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9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AAAA2BF2-4284-46ED-AE7E-5A6702E67B9F}"/>
              </a:ext>
            </a:extLst>
          </p:cNvPr>
          <p:cNvGrpSpPr/>
          <p:nvPr/>
        </p:nvGrpSpPr>
        <p:grpSpPr>
          <a:xfrm>
            <a:off x="1403737" y="2204562"/>
            <a:ext cx="1947736" cy="1947736"/>
            <a:chOff x="660400" y="2266950"/>
            <a:chExt cx="2628900" cy="26289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DD64F6C-58A3-4A94-A88F-5114821D9AE3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chemeClr val="tx1">
                      <a:lumMod val="50000"/>
                      <a:lumOff val="50000"/>
                      <a:alpha val="10000"/>
                    </a:schemeClr>
                  </a:solidFill>
                </a:rPr>
                <a:t>01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DCAB052-C8B3-4C0C-B9A8-F07A500234FD}"/>
                </a:ext>
              </a:extLst>
            </p:cNvPr>
            <p:cNvSpPr txBox="1"/>
            <p:nvPr/>
          </p:nvSpPr>
          <p:spPr>
            <a:xfrm>
              <a:off x="1005108" y="3315363"/>
              <a:ext cx="1815446" cy="532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/>
                <a:t>与 神独处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27F4EE3-8FB7-4EED-9FD1-A886373628FA}"/>
                </a:ext>
              </a:extLst>
            </p:cNvPr>
            <p:cNvCxnSpPr>
              <a:cxnSpLocks/>
            </p:cNvCxnSpPr>
            <p:nvPr/>
          </p:nvCxnSpPr>
          <p:spPr>
            <a:xfrm>
              <a:off x="2467593" y="3581400"/>
              <a:ext cx="821707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784C622-BEC8-4025-A215-EA3E621FA6D7}"/>
              </a:ext>
            </a:extLst>
          </p:cNvPr>
          <p:cNvGrpSpPr/>
          <p:nvPr/>
        </p:nvGrpSpPr>
        <p:grpSpPr>
          <a:xfrm>
            <a:off x="5115783" y="2204562"/>
            <a:ext cx="1947736" cy="1947736"/>
            <a:chOff x="660400" y="2266950"/>
            <a:chExt cx="2628900" cy="2628900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B2E636D5-3EB2-46C6-8F62-5DBC915F4C9C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chemeClr val="tx1">
                      <a:lumMod val="50000"/>
                      <a:lumOff val="50000"/>
                      <a:alpha val="10000"/>
                    </a:schemeClr>
                  </a:solidFill>
                </a:rPr>
                <a:t>03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0CD37E9-A0C4-4892-91FE-7C20D195E89E}"/>
                </a:ext>
              </a:extLst>
            </p:cNvPr>
            <p:cNvCxnSpPr>
              <a:cxnSpLocks/>
            </p:cNvCxnSpPr>
            <p:nvPr/>
          </p:nvCxnSpPr>
          <p:spPr>
            <a:xfrm>
              <a:off x="2785220" y="3581400"/>
              <a:ext cx="504080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58448A3-247B-40DC-B6E2-54AAFFF9C814}"/>
                </a:ext>
              </a:extLst>
            </p:cNvPr>
            <p:cNvSpPr txBox="1"/>
            <p:nvPr/>
          </p:nvSpPr>
          <p:spPr>
            <a:xfrm>
              <a:off x="1005108" y="3315363"/>
              <a:ext cx="1939483" cy="534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/>
                <a:t>默想 神话语</a:t>
              </a:r>
              <a:endParaRPr lang="en-US" altLang="zh-CN" sz="1800" b="1" dirty="0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1D152ECC-1383-4451-AF14-F63BF187D95A}"/>
              </a:ext>
            </a:extLst>
          </p:cNvPr>
          <p:cNvSpPr txBox="1"/>
          <p:nvPr/>
        </p:nvSpPr>
        <p:spPr>
          <a:xfrm>
            <a:off x="1450784" y="4431374"/>
            <a:ext cx="1853642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与 神独处</a:t>
            </a:r>
            <a:r>
              <a:rPr lang="en-GB" altLang="zh-CN" sz="1600" dirty="0"/>
              <a:t>ABC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A</a:t>
            </a:r>
            <a:r>
              <a:rPr lang="zh-CN" altLang="en-US" sz="1400" dirty="0"/>
              <a:t>提出问题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B</a:t>
            </a:r>
            <a:r>
              <a:rPr lang="zh-CN" altLang="en-US" sz="1400" dirty="0"/>
              <a:t>重要经文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/>
              <a:t>C</a:t>
            </a:r>
            <a:r>
              <a:rPr lang="zh-CN" altLang="en-US" sz="1400" dirty="0"/>
              <a:t>回应祷告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1761959-6C7D-4C3A-9E3C-C981FC28CE16}"/>
              </a:ext>
            </a:extLst>
          </p:cNvPr>
          <p:cNvSpPr txBox="1"/>
          <p:nvPr/>
        </p:nvSpPr>
        <p:spPr>
          <a:xfrm>
            <a:off x="5111021" y="4431374"/>
            <a:ext cx="1853642" cy="1392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三种默想方法</a:t>
            </a:r>
            <a:endParaRPr lang="en-US" altLang="zh-CN" sz="1600" dirty="0"/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问题询问法</a:t>
            </a:r>
            <a:endParaRPr lang="en-US" altLang="zh-CN" sz="1400" dirty="0"/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强调凸显法</a:t>
            </a:r>
            <a:endParaRPr lang="en-US" altLang="zh-CN" sz="1400" dirty="0"/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/>
              <a:t>重写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103AFBF-4415-4772-B9F6-84B10384FB5B}"/>
              </a:ext>
            </a:extLst>
          </p:cNvPr>
          <p:cNvSpPr txBox="1"/>
          <p:nvPr/>
        </p:nvSpPr>
        <p:spPr>
          <a:xfrm>
            <a:off x="7063519" y="4431374"/>
            <a:ext cx="2118559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600" dirty="0"/>
              <a:t>W</a:t>
            </a:r>
            <a:r>
              <a:rPr lang="en-US" altLang="zh-CN" sz="1600" dirty="0"/>
              <a:t>(</a:t>
            </a:r>
            <a:r>
              <a:rPr lang="en-GB" altLang="zh-CN" sz="1600" dirty="0"/>
              <a:t>Worship)</a:t>
            </a:r>
            <a:r>
              <a:rPr lang="zh-CN" altLang="en-US" sz="1600" dirty="0"/>
              <a:t>敬拜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400" dirty="0"/>
              <a:t>P</a:t>
            </a:r>
            <a:r>
              <a:rPr lang="en-US" altLang="zh-CN" sz="1400" dirty="0"/>
              <a:t> ( </a:t>
            </a:r>
            <a:r>
              <a:rPr lang="en-GB" altLang="zh-CN" sz="1400" dirty="0"/>
              <a:t>Praise )</a:t>
            </a:r>
            <a:r>
              <a:rPr lang="zh-CN" altLang="en-US" sz="1400" dirty="0"/>
              <a:t>赞美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400" dirty="0"/>
              <a:t>T</a:t>
            </a:r>
            <a:r>
              <a:rPr lang="en-US" altLang="zh-CN" sz="1400" dirty="0"/>
              <a:t> ( </a:t>
            </a:r>
            <a:r>
              <a:rPr lang="en-GB" altLang="zh-CN" sz="1400" dirty="0"/>
              <a:t>Thank )</a:t>
            </a:r>
            <a:r>
              <a:rPr lang="zh-CN" altLang="en-US" sz="1400" dirty="0"/>
              <a:t>感谢</a:t>
            </a:r>
          </a:p>
          <a:p>
            <a:pPr marL="354013" lvl="1" indent="-1762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400" dirty="0"/>
              <a:t>L</a:t>
            </a:r>
            <a:r>
              <a:rPr lang="en-US" altLang="zh-CN" sz="1400" dirty="0"/>
              <a:t> ( </a:t>
            </a:r>
            <a:r>
              <a:rPr lang="en-GB" altLang="zh-CN" sz="1400" dirty="0"/>
              <a:t>Listen )</a:t>
            </a:r>
            <a:r>
              <a:rPr lang="zh-CN" altLang="en-US" sz="1400" dirty="0"/>
              <a:t>聆听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600" dirty="0"/>
              <a:t>A</a:t>
            </a:r>
            <a:r>
              <a:rPr lang="en-US" altLang="zh-CN" sz="1600" dirty="0"/>
              <a:t>(</a:t>
            </a:r>
            <a:r>
              <a:rPr lang="en-GB" altLang="zh-CN" sz="1600" dirty="0"/>
              <a:t>Admit)</a:t>
            </a:r>
            <a:r>
              <a:rPr lang="zh-CN" altLang="en-US" sz="1600" dirty="0"/>
              <a:t>认罪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zh-CN" sz="1600" dirty="0"/>
              <a:t>R</a:t>
            </a:r>
            <a:r>
              <a:rPr lang="en-US" altLang="zh-CN" sz="1600" dirty="0"/>
              <a:t>(</a:t>
            </a:r>
            <a:r>
              <a:rPr lang="en-GB" altLang="zh-CN" sz="1600" dirty="0"/>
              <a:t>Request)</a:t>
            </a:r>
            <a:r>
              <a:rPr lang="zh-CN" altLang="en-US" sz="1600" dirty="0"/>
              <a:t>祈求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FBA5D4-557B-438D-B7EA-5696DC47F549}"/>
              </a:ext>
            </a:extLst>
          </p:cNvPr>
          <p:cNvGrpSpPr/>
          <p:nvPr/>
        </p:nvGrpSpPr>
        <p:grpSpPr>
          <a:xfrm>
            <a:off x="8827830" y="2204562"/>
            <a:ext cx="1947736" cy="1947736"/>
            <a:chOff x="660400" y="2266950"/>
            <a:chExt cx="2628900" cy="2628900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AA33D230-95DD-4687-9602-08799A4A22B7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chemeClr val="tx1">
                      <a:lumMod val="50000"/>
                      <a:lumOff val="50000"/>
                      <a:alpha val="10000"/>
                    </a:schemeClr>
                  </a:solidFill>
                </a:rPr>
                <a:t>05</a:t>
              </a: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62714DC-6A7E-4249-A8B6-ADCD9F2CE0D2}"/>
                </a:ext>
              </a:extLst>
            </p:cNvPr>
            <p:cNvCxnSpPr>
              <a:cxnSpLocks/>
            </p:cNvCxnSpPr>
            <p:nvPr/>
          </p:nvCxnSpPr>
          <p:spPr>
            <a:xfrm>
              <a:off x="2467593" y="3581400"/>
              <a:ext cx="821707" cy="0"/>
            </a:xfrm>
            <a:prstGeom prst="line">
              <a:avLst/>
            </a:prstGeom>
            <a:noFill/>
            <a:ln w="25400">
              <a:gradFill>
                <a:gsLst>
                  <a:gs pos="76097">
                    <a:schemeClr val="accent1">
                      <a:lumMod val="60000"/>
                      <a:lumOff val="40000"/>
                    </a:schemeClr>
                  </a:gs>
                  <a:gs pos="51000">
                    <a:schemeClr val="accent1"/>
                  </a:gs>
                  <a:gs pos="28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83B8442-3481-412B-89FF-3D54D66A2C7F}"/>
                </a:ext>
              </a:extLst>
            </p:cNvPr>
            <p:cNvSpPr txBox="1"/>
            <p:nvPr/>
          </p:nvSpPr>
          <p:spPr>
            <a:xfrm>
              <a:off x="1005108" y="3315363"/>
              <a:ext cx="1815446" cy="983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门徒培训</a:t>
              </a:r>
              <a:endParaRPr lang="en-US" altLang="zh-CN" b="1" dirty="0"/>
            </a:p>
            <a:p>
              <a:pPr algn="ctr">
                <a:lnSpc>
                  <a:spcPct val="120000"/>
                </a:lnSpc>
              </a:pPr>
              <a:r>
                <a:rPr lang="zh-CN" altLang="en-US" b="1" dirty="0"/>
                <a:t>带领课程</a:t>
              </a:r>
              <a:endParaRPr lang="en-US" altLang="zh-CN" sz="1800" b="1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项技能</a:t>
            </a:r>
            <a:endParaRPr lang="en-GB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E0BDEB7-497D-4473-BCC1-A209FBD70136}"/>
              </a:ext>
            </a:extLst>
          </p:cNvPr>
          <p:cNvGrpSpPr/>
          <p:nvPr/>
        </p:nvGrpSpPr>
        <p:grpSpPr>
          <a:xfrm>
            <a:off x="3259760" y="2204562"/>
            <a:ext cx="1947736" cy="1947736"/>
            <a:chOff x="660400" y="2266950"/>
            <a:chExt cx="2628900" cy="2628900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496DF31-51BD-452C-A625-849E8AC49484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>
                  <a:solidFill>
                    <a:schemeClr val="bg1">
                      <a:alpha val="10000"/>
                    </a:schemeClr>
                  </a:solidFill>
                </a:rPr>
                <a:t>02</a:t>
              </a:r>
              <a:endParaRPr lang="en-GB" sz="8000" b="1" dirty="0">
                <a:solidFill>
                  <a:schemeClr val="bg1">
                    <a:alpha val="10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A3387C2-E531-4412-835D-DEF4DFC6A163}"/>
                </a:ext>
              </a:extLst>
            </p:cNvPr>
            <p:cNvSpPr txBox="1"/>
            <p:nvPr/>
          </p:nvSpPr>
          <p:spPr>
            <a:xfrm>
              <a:off x="994831" y="3312766"/>
              <a:ext cx="1939483" cy="534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rgbClr val="FFFFFF"/>
                  </a:solidFill>
                </a:rPr>
                <a:t>背诵 神话语</a:t>
              </a:r>
              <a:endParaRPr lang="en-US" altLang="zh-CN" sz="18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B1A7724-D468-4456-B48C-6E17B0EAD67F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>
              <a:off x="2934314" y="3580102"/>
              <a:ext cx="354986" cy="1298"/>
            </a:xfrm>
            <a:prstGeom prst="line">
              <a:avLst/>
            </a:prstGeom>
            <a:ln w="19050" cap="rnd">
              <a:solidFill>
                <a:srgbClr val="FFF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52B5AE1-E2A5-4BF7-85DC-EF3FA6587C5E}"/>
              </a:ext>
            </a:extLst>
          </p:cNvPr>
          <p:cNvGrpSpPr/>
          <p:nvPr/>
        </p:nvGrpSpPr>
        <p:grpSpPr>
          <a:xfrm>
            <a:off x="6971806" y="2204562"/>
            <a:ext cx="1947736" cy="1947736"/>
            <a:chOff x="660400" y="2266950"/>
            <a:chExt cx="2628900" cy="262890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18106A0-CB95-4F93-A9D9-49BDF84D7358}"/>
                </a:ext>
              </a:extLst>
            </p:cNvPr>
            <p:cNvSpPr/>
            <p:nvPr/>
          </p:nvSpPr>
          <p:spPr>
            <a:xfrm>
              <a:off x="660400" y="2266950"/>
              <a:ext cx="2628900" cy="262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GB" sz="8000" b="1" dirty="0">
                  <a:solidFill>
                    <a:srgbClr val="FFFFFF">
                      <a:alpha val="10000"/>
                    </a:srgbClr>
                  </a:solidFill>
                </a:rPr>
                <a:t>04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B2ADD5C7-9BB6-4142-AF6D-98049E22259B}"/>
                </a:ext>
              </a:extLst>
            </p:cNvPr>
            <p:cNvSpPr txBox="1"/>
            <p:nvPr/>
          </p:nvSpPr>
          <p:spPr>
            <a:xfrm>
              <a:off x="1005108" y="3315363"/>
              <a:ext cx="1815446" cy="532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FFFF"/>
                  </a:solidFill>
                </a:rPr>
                <a:t>WAR</a:t>
              </a:r>
              <a:r>
                <a:rPr lang="zh-CN" altLang="en-US" b="1" dirty="0">
                  <a:solidFill>
                    <a:srgbClr val="FFFFFF"/>
                  </a:solidFill>
                </a:rPr>
                <a:t>祷告</a:t>
              </a:r>
              <a:endParaRPr lang="en-US" altLang="zh-CN" sz="18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046880D-1568-4AE8-A33D-FF945DD4400D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26" y="3581400"/>
              <a:ext cx="641574" cy="0"/>
            </a:xfrm>
            <a:prstGeom prst="line">
              <a:avLst/>
            </a:prstGeom>
            <a:ln w="19050" cap="rnd">
              <a:solidFill>
                <a:srgbClr val="FFFFF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665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895F1E-38AE-4474-90A7-54AE27D1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个操练</a:t>
            </a:r>
            <a:endParaRPr lang="en-GB" dirty="0"/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77E5D749-84D1-4DC5-A7C7-B1A1BB98BC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3513295"/>
              </p:ext>
            </p:extLst>
          </p:nvPr>
        </p:nvGraphicFramePr>
        <p:xfrm>
          <a:off x="1695451" y="1301750"/>
          <a:ext cx="8801098" cy="5014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306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66DA0960-86A6-4006-BDA7-9322A701B892}"/>
              </a:ext>
            </a:extLst>
          </p:cNvPr>
          <p:cNvSpPr/>
          <p:nvPr/>
        </p:nvSpPr>
        <p:spPr>
          <a:xfrm>
            <a:off x="448427" y="1028699"/>
            <a:ext cx="11331650" cy="57880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2E0F789-8C7E-4096-BA6E-14A3D4A43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390004"/>
            <a:ext cx="10858500" cy="638695"/>
          </a:xfrm>
        </p:spPr>
        <p:txBody>
          <a:bodyPr/>
          <a:lstStyle/>
          <a:p>
            <a:r>
              <a:rPr lang="en-US" altLang="zh-CN" dirty="0"/>
              <a:t>29</a:t>
            </a:r>
            <a:r>
              <a:rPr lang="zh-CN" altLang="en-US" dirty="0"/>
              <a:t>段经文、我对婚姻的承诺、教养儿女三个圣经原则</a:t>
            </a:r>
            <a:endParaRPr lang="zh-CN" altLang="en-US" b="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9D6F0A-8F47-45AE-9526-A131055BB607}"/>
              </a:ext>
            </a:extLst>
          </p:cNvPr>
          <p:cNvSpPr txBox="1"/>
          <p:nvPr/>
        </p:nvSpPr>
        <p:spPr>
          <a:xfrm flipH="1">
            <a:off x="3276000" y="2148026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我对婚姻的承诺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115A80-5AF9-4A00-AAAA-894FE5DF3B77}"/>
              </a:ext>
            </a:extLst>
          </p:cNvPr>
          <p:cNvSpPr txBox="1"/>
          <p:nvPr/>
        </p:nvSpPr>
        <p:spPr>
          <a:xfrm flipH="1">
            <a:off x="3276000" y="2742091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彼得前书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4:19】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78F371-5410-41DE-A1C7-D15B0F32B554}"/>
              </a:ext>
            </a:extLst>
          </p:cNvPr>
          <p:cNvSpPr txBox="1"/>
          <p:nvPr/>
        </p:nvSpPr>
        <p:spPr>
          <a:xfrm flipH="1">
            <a:off x="3276000" y="1572488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以弗所书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5:25】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CC073C-AE63-4973-961F-04F93C9941B1}"/>
              </a:ext>
            </a:extLst>
          </p:cNvPr>
          <p:cNvSpPr txBox="1"/>
          <p:nvPr/>
        </p:nvSpPr>
        <p:spPr>
          <a:xfrm flipH="1">
            <a:off x="3276000" y="10440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创世纪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2:18】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135AC7C-85BA-40B0-B859-9DDD2B9D6BEE}"/>
              </a:ext>
            </a:extLst>
          </p:cNvPr>
          <p:cNvSpPr txBox="1"/>
          <p:nvPr/>
        </p:nvSpPr>
        <p:spPr>
          <a:xfrm flipH="1">
            <a:off x="448427" y="217933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b="1" dirty="0">
                <a:solidFill>
                  <a:schemeClr val="bg1"/>
                </a:solidFill>
                <a:highlight>
                  <a:srgbClr val="6B211B"/>
                </a:highlight>
              </a:rPr>
              <a:t>【约书亚记</a:t>
            </a:r>
            <a:r>
              <a:rPr lang="en-US" altLang="zh-CN" b="1" dirty="0">
                <a:solidFill>
                  <a:schemeClr val="bg1"/>
                </a:solidFill>
                <a:highlight>
                  <a:srgbClr val="6B211B"/>
                </a:highlight>
              </a:rPr>
              <a:t>1:8</a:t>
            </a:r>
            <a:r>
              <a:rPr lang="zh-CN" altLang="zh-CN" b="1" dirty="0">
                <a:solidFill>
                  <a:schemeClr val="bg1"/>
                </a:solidFill>
                <a:highlight>
                  <a:srgbClr val="6B211B"/>
                </a:highlight>
              </a:rPr>
              <a:t>】</a:t>
            </a:r>
            <a:endParaRPr lang="en-US" altLang="zh-CN" b="1" dirty="0">
              <a:solidFill>
                <a:schemeClr val="bg1"/>
              </a:solidFill>
              <a:highlight>
                <a:srgbClr val="6B211B"/>
              </a:highlight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070804F-7EDB-4F17-90DA-944FB2ACF260}"/>
              </a:ext>
            </a:extLst>
          </p:cNvPr>
          <p:cNvSpPr txBox="1"/>
          <p:nvPr/>
        </p:nvSpPr>
        <p:spPr>
          <a:xfrm flipH="1">
            <a:off x="448427" y="1611666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提摩太后书</a:t>
            </a:r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3:16-17】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C22CCA9-C5D2-458E-9311-C4F7FAD509DC}"/>
              </a:ext>
            </a:extLst>
          </p:cNvPr>
          <p:cNvSpPr txBox="1"/>
          <p:nvPr/>
        </p:nvSpPr>
        <p:spPr>
          <a:xfrm flipH="1">
            <a:off x="448428" y="10440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马太福音</a:t>
            </a:r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22:36-38】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D71A25-FEB2-440D-9AC3-E974255AF49F}"/>
              </a:ext>
            </a:extLst>
          </p:cNvPr>
          <p:cNvSpPr txBox="1"/>
          <p:nvPr/>
        </p:nvSpPr>
        <p:spPr>
          <a:xfrm flipH="1">
            <a:off x="436570" y="2742091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约翰福音</a:t>
            </a:r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16:24】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FB4A6B1-B008-457C-9D64-34AAE280C64F}"/>
              </a:ext>
            </a:extLst>
          </p:cNvPr>
          <p:cNvSpPr txBox="1"/>
          <p:nvPr/>
        </p:nvSpPr>
        <p:spPr>
          <a:xfrm flipH="1">
            <a:off x="448427" y="330102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腓立比书</a:t>
            </a:r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4:6-7】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FF70975-ED16-4EB2-9CEC-0F25BE766B2A}"/>
              </a:ext>
            </a:extLst>
          </p:cNvPr>
          <p:cNvSpPr txBox="1"/>
          <p:nvPr/>
        </p:nvSpPr>
        <p:spPr>
          <a:xfrm flipH="1">
            <a:off x="448427" y="3870113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雅各书</a:t>
            </a:r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1:22】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A5A3E75-5325-44E1-AB0D-8B5CF5C8E008}"/>
              </a:ext>
            </a:extLst>
          </p:cNvPr>
          <p:cNvSpPr txBox="1"/>
          <p:nvPr/>
        </p:nvSpPr>
        <p:spPr>
          <a:xfrm flipH="1">
            <a:off x="448427" y="443287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希伯来书</a:t>
            </a:r>
            <a:r>
              <a:rPr lang="en-US" altLang="zh-CN" sz="1800" dirty="0">
                <a:solidFill>
                  <a:schemeClr val="bg1"/>
                </a:solidFill>
                <a:highlight>
                  <a:srgbClr val="6B211B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12:11】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C0FCAC8-1971-4241-ACF2-1D6ED55ACF53}"/>
              </a:ext>
            </a:extLst>
          </p:cNvPr>
          <p:cNvSpPr txBox="1"/>
          <p:nvPr/>
        </p:nvSpPr>
        <p:spPr>
          <a:xfrm flipH="1">
            <a:off x="3276000" y="3331734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彼得前书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3:7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ED554D8-AE15-4F5E-9563-8E44024A010A}"/>
              </a:ext>
            </a:extLst>
          </p:cNvPr>
          <p:cNvSpPr txBox="1"/>
          <p:nvPr/>
        </p:nvSpPr>
        <p:spPr>
          <a:xfrm flipH="1">
            <a:off x="3276000" y="5072314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【箴言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17:6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6766722-CB58-4086-BD82-913F05928904}"/>
              </a:ext>
            </a:extLst>
          </p:cNvPr>
          <p:cNvSpPr txBox="1"/>
          <p:nvPr/>
        </p:nvSpPr>
        <p:spPr>
          <a:xfrm flipH="1">
            <a:off x="3276000" y="450765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【以弗所书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6:4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0ACCCDA-7AF9-4775-BAEF-9F53CAA7E9C3}"/>
              </a:ext>
            </a:extLst>
          </p:cNvPr>
          <p:cNvSpPr txBox="1"/>
          <p:nvPr/>
        </p:nvSpPr>
        <p:spPr>
          <a:xfrm flipH="1">
            <a:off x="3276000" y="391392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6800" rIns="36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教养儿女的三个圣经原则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969E732-0800-43F3-98A5-1C8D68589D65}"/>
              </a:ext>
            </a:extLst>
          </p:cNvPr>
          <p:cNvSpPr txBox="1"/>
          <p:nvPr/>
        </p:nvSpPr>
        <p:spPr>
          <a:xfrm flipH="1">
            <a:off x="6103572" y="10440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箴言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00FF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18:21】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C38E0DA-09FC-4064-AC23-CDD32B87863C}"/>
              </a:ext>
            </a:extLst>
          </p:cNvPr>
          <p:cNvSpPr txBox="1"/>
          <p:nvPr/>
        </p:nvSpPr>
        <p:spPr>
          <a:xfrm flipH="1">
            <a:off x="6089652" y="1598401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【箴言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18:13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AA231B8-8439-4A62-949A-3D8C21EAD3B3}"/>
              </a:ext>
            </a:extLst>
          </p:cNvPr>
          <p:cNvSpPr txBox="1"/>
          <p:nvPr/>
        </p:nvSpPr>
        <p:spPr>
          <a:xfrm flipH="1">
            <a:off x="6089652" y="2172397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【彼得前书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3:8-9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701FEAE-F21F-4CCF-A30A-5B599E29CE2F}"/>
              </a:ext>
            </a:extLst>
          </p:cNvPr>
          <p:cNvSpPr txBox="1"/>
          <p:nvPr/>
        </p:nvSpPr>
        <p:spPr>
          <a:xfrm flipH="1">
            <a:off x="6089652" y="2751771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【罗马书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6:23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179B67C-D489-4779-9D34-C1A30A7EB5C0}"/>
              </a:ext>
            </a:extLst>
          </p:cNvPr>
          <p:cNvSpPr txBox="1"/>
          <p:nvPr/>
        </p:nvSpPr>
        <p:spPr>
          <a:xfrm flipH="1">
            <a:off x="6110197" y="331708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【以弗所书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2:8-9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31CEB5C-7695-4C99-9D7A-7EF973AF5BFC}"/>
              </a:ext>
            </a:extLst>
          </p:cNvPr>
          <p:cNvSpPr txBox="1"/>
          <p:nvPr/>
        </p:nvSpPr>
        <p:spPr>
          <a:xfrm flipH="1">
            <a:off x="6089652" y="3875941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【约翰福音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1:12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590EF29-E6E5-4F92-B63F-671FECF12AC3}"/>
              </a:ext>
            </a:extLst>
          </p:cNvPr>
          <p:cNvSpPr txBox="1"/>
          <p:nvPr/>
        </p:nvSpPr>
        <p:spPr>
          <a:xfrm flipH="1">
            <a:off x="6110197" y="44348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【约翰福音</a:t>
            </a:r>
            <a:r>
              <a:rPr lang="en-US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3:16</a:t>
            </a:r>
            <a:r>
              <a:rPr lang="zh-CN" altLang="zh-CN" dirty="0">
                <a:solidFill>
                  <a:schemeClr val="bg1"/>
                </a:solidFill>
                <a:highlight>
                  <a:srgbClr val="0000FF"/>
                </a:highlight>
              </a:rPr>
              <a:t>】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57852D93-6F06-424D-83AA-9AC2E10FCE38}"/>
              </a:ext>
            </a:extLst>
          </p:cNvPr>
          <p:cNvSpPr txBox="1"/>
          <p:nvPr/>
        </p:nvSpPr>
        <p:spPr>
          <a:xfrm flipH="1">
            <a:off x="8928000" y="2148026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【传道书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11:2</a:t>
            </a:r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8000"/>
              </a:highlight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A28B5E37-816D-4122-AA01-C0317377FF5B}"/>
              </a:ext>
            </a:extLst>
          </p:cNvPr>
          <p:cNvSpPr txBox="1"/>
          <p:nvPr/>
        </p:nvSpPr>
        <p:spPr>
          <a:xfrm flipH="1">
            <a:off x="8928000" y="2701281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提摩太前书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6:18-19】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91D37F7-A98C-4212-A707-19198E0DA3DB}"/>
              </a:ext>
            </a:extLst>
          </p:cNvPr>
          <p:cNvSpPr txBox="1"/>
          <p:nvPr/>
        </p:nvSpPr>
        <p:spPr>
          <a:xfrm flipH="1">
            <a:off x="8928000" y="15840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箴言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22:7】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163EF21B-E2DC-49EC-9F6D-E94240BED2AE}"/>
              </a:ext>
            </a:extLst>
          </p:cNvPr>
          <p:cNvSpPr txBox="1"/>
          <p:nvPr/>
        </p:nvSpPr>
        <p:spPr>
          <a:xfrm flipH="1">
            <a:off x="8928000" y="10449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【</a:t>
            </a:r>
            <a:r>
              <a:rPr lang="zh-CN" altLang="en-US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马可福音</a:t>
            </a:r>
            <a:r>
              <a:rPr lang="en-US" altLang="zh-CN" sz="1800" b="0" dirty="0">
                <a:solidFill>
                  <a:schemeClr val="bg1"/>
                </a:solidFill>
                <a:highlight>
                  <a:srgbClr val="008000"/>
                </a:highlight>
                <a:latin typeface="Arial" panose="020B0604020202020204" pitchFamily="34" charset="0"/>
                <a:ea typeface="微软雅黑" panose="020B0503020204020204" pitchFamily="34" charset="-122"/>
              </a:rPr>
              <a:t>4:19】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511BB0C3-6CAA-4DF1-B476-04DA5E6CEAE4}"/>
              </a:ext>
            </a:extLst>
          </p:cNvPr>
          <p:cNvSpPr txBox="1"/>
          <p:nvPr/>
        </p:nvSpPr>
        <p:spPr>
          <a:xfrm flipH="1">
            <a:off x="8928000" y="327531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</a:t>
            </a:r>
            <a:r>
              <a:rPr lang="zh-CN" altLang="en-US" dirty="0">
                <a:solidFill>
                  <a:schemeClr val="bg1"/>
                </a:solidFill>
                <a:highlight>
                  <a:srgbClr val="008000"/>
                </a:highlight>
              </a:rPr>
              <a:t>雅各书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1:2-4】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1D9A84C8-91AE-46A7-9A07-46341654D157}"/>
              </a:ext>
            </a:extLst>
          </p:cNvPr>
          <p:cNvSpPr txBox="1"/>
          <p:nvPr/>
        </p:nvSpPr>
        <p:spPr>
          <a:xfrm flipH="1">
            <a:off x="8928000" y="5022000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【彼得前书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4:19</a:t>
            </a:r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】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6DB83F5-B8C0-473E-A110-729D95A08733}"/>
              </a:ext>
            </a:extLst>
          </p:cNvPr>
          <p:cNvSpPr txBox="1"/>
          <p:nvPr/>
        </p:nvSpPr>
        <p:spPr>
          <a:xfrm flipH="1">
            <a:off x="8928000" y="4435814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【马太福音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28:18-20</a:t>
            </a:r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】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BB3B33D-49C3-45FB-AA87-63C387A9BA3C}"/>
              </a:ext>
            </a:extLst>
          </p:cNvPr>
          <p:cNvSpPr txBox="1"/>
          <p:nvPr/>
        </p:nvSpPr>
        <p:spPr>
          <a:xfrm flipH="1">
            <a:off x="8928000" y="3853757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【马太福音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11:28-30</a:t>
            </a:r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】</a:t>
            </a:r>
            <a:endParaRPr lang="en-US" altLang="zh-CN" dirty="0">
              <a:solidFill>
                <a:schemeClr val="bg1"/>
              </a:solidFill>
              <a:highlight>
                <a:srgbClr val="008000"/>
              </a:highlight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45877CE4-962D-41B7-945A-5CED4E58F5BA}"/>
              </a:ext>
            </a:extLst>
          </p:cNvPr>
          <p:cNvSpPr txBox="1"/>
          <p:nvPr/>
        </p:nvSpPr>
        <p:spPr>
          <a:xfrm flipH="1">
            <a:off x="8928000" y="6184492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【歌罗西书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3:23-24</a:t>
            </a:r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】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61D59998-D5B3-4554-9947-0CCD23CD1E14}"/>
              </a:ext>
            </a:extLst>
          </p:cNvPr>
          <p:cNvSpPr txBox="1"/>
          <p:nvPr/>
        </p:nvSpPr>
        <p:spPr>
          <a:xfrm flipH="1">
            <a:off x="8928000" y="5591096"/>
            <a:ext cx="2664000" cy="504000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【哥林多前书</a:t>
            </a:r>
            <a:r>
              <a:rPr lang="en-US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6:20</a:t>
            </a:r>
            <a:r>
              <a:rPr lang="zh-CN" altLang="zh-CN" dirty="0">
                <a:solidFill>
                  <a:schemeClr val="bg1"/>
                </a:solidFill>
                <a:highlight>
                  <a:srgbClr val="008000"/>
                </a:highlight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44777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Text_2">
            <a:extLst>
              <a:ext uri="{FF2B5EF4-FFF2-40B4-BE49-F238E27FC236}">
                <a16:creationId xmlns:a16="http://schemas.microsoft.com/office/drawing/2014/main" id="{D8EB2FE0-9F33-9EE9-A119-121A903DEAA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56498" y="3060130"/>
            <a:ext cx="4599767" cy="2357148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40000" tIns="360000" rIns="540000" bIns="360000" anchor="ctr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/>
            </a:lvl1pPr>
          </a:lstStyle>
          <a:p>
            <a:r>
              <a:rPr lang="zh-CN" altLang="en-US" sz="2200" b="1" dirty="0"/>
              <a:t>一个真正属 神的男人，他会来到 神面前，用一系列正确的行为去面对伤害、挑战和试炼。</a:t>
            </a:r>
          </a:p>
        </p:txBody>
      </p:sp>
      <p:sp>
        <p:nvSpPr>
          <p:cNvPr id="7" name="MH_Text_1">
            <a:extLst>
              <a:ext uri="{FF2B5EF4-FFF2-40B4-BE49-F238E27FC236}">
                <a16:creationId xmlns:a16="http://schemas.microsoft.com/office/drawing/2014/main" id="{B11CBF86-9FBC-63F4-5C22-B9FF67BA14D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0028" y="1465631"/>
            <a:ext cx="4845048" cy="2570764"/>
          </a:xfrm>
          <a:prstGeom prst="rect">
            <a:avLst/>
          </a:prstGeom>
          <a:solidFill>
            <a:schemeClr val="lt1">
              <a:alpha val="7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540000" tIns="360000" rIns="540000" bIns="360000" anchor="ctr">
            <a:no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latin typeface="+mn-ea"/>
              </a:rPr>
              <a:t>所以，那照 神旨意受苦的人要一心为善，将自己灵魂交与那信实的造化之主。</a:t>
            </a:r>
            <a:endParaRPr lang="en-US" altLang="zh-CN" sz="2400" dirty="0">
              <a:latin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000" dirty="0">
                <a:latin typeface="+mn-ea"/>
              </a:rPr>
              <a:t>【</a:t>
            </a:r>
            <a:r>
              <a:rPr lang="zh-CN" altLang="en-US" sz="2000" dirty="0">
                <a:latin typeface="+mn-ea"/>
              </a:rPr>
              <a:t>彼得前书</a:t>
            </a:r>
            <a:r>
              <a:rPr lang="en-US" altLang="zh-CN" sz="2000" dirty="0">
                <a:latin typeface="+mn-ea"/>
              </a:rPr>
              <a:t>4:19】</a:t>
            </a:r>
          </a:p>
          <a:p>
            <a:pPr>
              <a:lnSpc>
                <a:spcPct val="130000"/>
              </a:lnSpc>
              <a:defRPr/>
            </a:pP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C13FC3D-65A3-BC0B-6580-EE06B258B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合 神心意的男人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F863704-8679-4B59-9E68-3ED1E7BA37E8}"/>
              </a:ext>
            </a:extLst>
          </p:cNvPr>
          <p:cNvGrpSpPr/>
          <p:nvPr/>
        </p:nvGrpSpPr>
        <p:grpSpPr>
          <a:xfrm>
            <a:off x="5230427" y="2495550"/>
            <a:ext cx="2090721" cy="1320625"/>
            <a:chOff x="3059832" y="1995488"/>
            <a:chExt cx="2289572" cy="1446610"/>
          </a:xfrm>
        </p:grpSpPr>
        <p:sp>
          <p:nvSpPr>
            <p:cNvPr id="10" name="MH_Other_1">
              <a:extLst>
                <a:ext uri="{FF2B5EF4-FFF2-40B4-BE49-F238E27FC236}">
                  <a16:creationId xmlns:a16="http://schemas.microsoft.com/office/drawing/2014/main" id="{074FC35C-FE6D-45A0-A635-5617907543AA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19067564">
              <a:off x="3384872" y="2247900"/>
              <a:ext cx="1816894" cy="866775"/>
            </a:xfrm>
            <a:custGeom>
              <a:avLst/>
              <a:gdLst>
                <a:gd name="connsiteX0" fmla="*/ 0 w 2757714"/>
                <a:gd name="connsiteY0" fmla="*/ 696686 h 696686"/>
                <a:gd name="connsiteX1" fmla="*/ 174172 w 2757714"/>
                <a:gd name="connsiteY1" fmla="*/ 0 h 696686"/>
                <a:gd name="connsiteX2" fmla="*/ 2757714 w 2757714"/>
                <a:gd name="connsiteY2" fmla="*/ 0 h 696686"/>
                <a:gd name="connsiteX3" fmla="*/ 2583543 w 2757714"/>
                <a:gd name="connsiteY3" fmla="*/ 696686 h 696686"/>
                <a:gd name="connsiteX4" fmla="*/ 0 w 2757714"/>
                <a:gd name="connsiteY4" fmla="*/ 696686 h 696686"/>
                <a:gd name="connsiteX0" fmla="*/ 0 w 2757714"/>
                <a:gd name="connsiteY0" fmla="*/ 696686 h 717606"/>
                <a:gd name="connsiteX1" fmla="*/ 174172 w 2757714"/>
                <a:gd name="connsiteY1" fmla="*/ 0 h 717606"/>
                <a:gd name="connsiteX2" fmla="*/ 2757714 w 2757714"/>
                <a:gd name="connsiteY2" fmla="*/ 0 h 717606"/>
                <a:gd name="connsiteX3" fmla="*/ 2500274 w 2757714"/>
                <a:gd name="connsiteY3" fmla="*/ 717606 h 717606"/>
                <a:gd name="connsiteX4" fmla="*/ 0 w 2757714"/>
                <a:gd name="connsiteY4" fmla="*/ 696686 h 717606"/>
                <a:gd name="connsiteX0" fmla="*/ 0 w 2757714"/>
                <a:gd name="connsiteY0" fmla="*/ 1138958 h 1159878"/>
                <a:gd name="connsiteX1" fmla="*/ 877491 w 2757714"/>
                <a:gd name="connsiteY1" fmla="*/ 0 h 1159878"/>
                <a:gd name="connsiteX2" fmla="*/ 2757714 w 2757714"/>
                <a:gd name="connsiteY2" fmla="*/ 442272 h 1159878"/>
                <a:gd name="connsiteX3" fmla="*/ 2500274 w 2757714"/>
                <a:gd name="connsiteY3" fmla="*/ 1159878 h 1159878"/>
                <a:gd name="connsiteX4" fmla="*/ 0 w 2757714"/>
                <a:gd name="connsiteY4" fmla="*/ 1138958 h 1159878"/>
                <a:gd name="connsiteX0" fmla="*/ 0 w 2352852"/>
                <a:gd name="connsiteY0" fmla="*/ 522435 h 1159878"/>
                <a:gd name="connsiteX1" fmla="*/ 472629 w 2352852"/>
                <a:gd name="connsiteY1" fmla="*/ 0 h 1159878"/>
                <a:gd name="connsiteX2" fmla="*/ 2352852 w 2352852"/>
                <a:gd name="connsiteY2" fmla="*/ 442272 h 1159878"/>
                <a:gd name="connsiteX3" fmla="*/ 2095412 w 2352852"/>
                <a:gd name="connsiteY3" fmla="*/ 1159878 h 1159878"/>
                <a:gd name="connsiteX4" fmla="*/ 0 w 2352852"/>
                <a:gd name="connsiteY4" fmla="*/ 522435 h 1159878"/>
                <a:gd name="connsiteX0" fmla="*/ 0 w 2352852"/>
                <a:gd name="connsiteY0" fmla="*/ 511606 h 1149049"/>
                <a:gd name="connsiteX1" fmla="*/ 527103 w 2352852"/>
                <a:gd name="connsiteY1" fmla="*/ 0 h 1149049"/>
                <a:gd name="connsiteX2" fmla="*/ 2352852 w 2352852"/>
                <a:gd name="connsiteY2" fmla="*/ 431443 h 1149049"/>
                <a:gd name="connsiteX3" fmla="*/ 2095412 w 2352852"/>
                <a:gd name="connsiteY3" fmla="*/ 1149049 h 1149049"/>
                <a:gd name="connsiteX4" fmla="*/ 0 w 2352852"/>
                <a:gd name="connsiteY4" fmla="*/ 511606 h 1149049"/>
                <a:gd name="connsiteX0" fmla="*/ 0 w 2415203"/>
                <a:gd name="connsiteY0" fmla="*/ 339324 h 1149049"/>
                <a:gd name="connsiteX1" fmla="*/ 589454 w 2415203"/>
                <a:gd name="connsiteY1" fmla="*/ 0 h 1149049"/>
                <a:gd name="connsiteX2" fmla="*/ 2415203 w 2415203"/>
                <a:gd name="connsiteY2" fmla="*/ 431443 h 1149049"/>
                <a:gd name="connsiteX3" fmla="*/ 2157763 w 2415203"/>
                <a:gd name="connsiteY3" fmla="*/ 1149049 h 1149049"/>
                <a:gd name="connsiteX4" fmla="*/ 0 w 2415203"/>
                <a:gd name="connsiteY4" fmla="*/ 339324 h 1149049"/>
                <a:gd name="connsiteX0" fmla="*/ 0 w 2415203"/>
                <a:gd name="connsiteY0" fmla="*/ 345396 h 1155121"/>
                <a:gd name="connsiteX1" fmla="*/ 575671 w 2415203"/>
                <a:gd name="connsiteY1" fmla="*/ 0 h 1155121"/>
                <a:gd name="connsiteX2" fmla="*/ 2415203 w 2415203"/>
                <a:gd name="connsiteY2" fmla="*/ 437515 h 1155121"/>
                <a:gd name="connsiteX3" fmla="*/ 2157763 w 2415203"/>
                <a:gd name="connsiteY3" fmla="*/ 1155121 h 1155121"/>
                <a:gd name="connsiteX4" fmla="*/ 0 w 2415203"/>
                <a:gd name="connsiteY4" fmla="*/ 345396 h 1155121"/>
                <a:gd name="connsiteX0" fmla="*/ 0 w 2415203"/>
                <a:gd name="connsiteY0" fmla="*/ 349252 h 1158977"/>
                <a:gd name="connsiteX1" fmla="*/ 585599 w 2415203"/>
                <a:gd name="connsiteY1" fmla="*/ 0 h 1158977"/>
                <a:gd name="connsiteX2" fmla="*/ 2415203 w 2415203"/>
                <a:gd name="connsiteY2" fmla="*/ 441371 h 1158977"/>
                <a:gd name="connsiteX3" fmla="*/ 2157763 w 2415203"/>
                <a:gd name="connsiteY3" fmla="*/ 1158977 h 1158977"/>
                <a:gd name="connsiteX4" fmla="*/ 0 w 2415203"/>
                <a:gd name="connsiteY4" fmla="*/ 349252 h 1158977"/>
                <a:gd name="connsiteX0" fmla="*/ 0 w 2415203"/>
                <a:gd name="connsiteY0" fmla="*/ 349580 h 1159305"/>
                <a:gd name="connsiteX1" fmla="*/ 592326 w 2415203"/>
                <a:gd name="connsiteY1" fmla="*/ 0 h 1159305"/>
                <a:gd name="connsiteX2" fmla="*/ 2415203 w 2415203"/>
                <a:gd name="connsiteY2" fmla="*/ 441699 h 1159305"/>
                <a:gd name="connsiteX3" fmla="*/ 2157763 w 2415203"/>
                <a:gd name="connsiteY3" fmla="*/ 1159305 h 1159305"/>
                <a:gd name="connsiteX4" fmla="*/ 0 w 2415203"/>
                <a:gd name="connsiteY4" fmla="*/ 349580 h 1159305"/>
                <a:gd name="connsiteX0" fmla="*/ 0 w 2421931"/>
                <a:gd name="connsiteY0" fmla="*/ 349580 h 1159305"/>
                <a:gd name="connsiteX1" fmla="*/ 592326 w 2421931"/>
                <a:gd name="connsiteY1" fmla="*/ 0 h 1159305"/>
                <a:gd name="connsiteX2" fmla="*/ 2421931 w 2421931"/>
                <a:gd name="connsiteY2" fmla="*/ 441372 h 1159305"/>
                <a:gd name="connsiteX3" fmla="*/ 2157763 w 2421931"/>
                <a:gd name="connsiteY3" fmla="*/ 1159305 h 1159305"/>
                <a:gd name="connsiteX4" fmla="*/ 0 w 2421931"/>
                <a:gd name="connsiteY4" fmla="*/ 349580 h 1159305"/>
                <a:gd name="connsiteX0" fmla="*/ 0 w 2421931"/>
                <a:gd name="connsiteY0" fmla="*/ 349580 h 1155449"/>
                <a:gd name="connsiteX1" fmla="*/ 592326 w 2421931"/>
                <a:gd name="connsiteY1" fmla="*/ 0 h 1155449"/>
                <a:gd name="connsiteX2" fmla="*/ 2421931 w 2421931"/>
                <a:gd name="connsiteY2" fmla="*/ 441372 h 1155449"/>
                <a:gd name="connsiteX3" fmla="*/ 2167691 w 2421931"/>
                <a:gd name="connsiteY3" fmla="*/ 1155449 h 1155449"/>
                <a:gd name="connsiteX4" fmla="*/ 0 w 2421931"/>
                <a:gd name="connsiteY4" fmla="*/ 349580 h 115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1931" h="1155449">
                  <a:moveTo>
                    <a:pt x="0" y="349580"/>
                  </a:moveTo>
                  <a:lnTo>
                    <a:pt x="592326" y="0"/>
                  </a:lnTo>
                  <a:lnTo>
                    <a:pt x="2421931" y="441372"/>
                  </a:lnTo>
                  <a:lnTo>
                    <a:pt x="2167691" y="1155449"/>
                  </a:lnTo>
                  <a:lnTo>
                    <a:pt x="0" y="34958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1" name="MH_SubTitle_1">
              <a:extLst>
                <a:ext uri="{FF2B5EF4-FFF2-40B4-BE49-F238E27FC236}">
                  <a16:creationId xmlns:a16="http://schemas.microsoft.com/office/drawing/2014/main" id="{A490279A-04CD-4505-9C23-F0932C2B683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3059832" y="1995488"/>
              <a:ext cx="2069306" cy="522685"/>
            </a:xfrm>
            <a:custGeom>
              <a:avLst/>
              <a:gdLst>
                <a:gd name="connsiteX0" fmla="*/ 0 w 2759075"/>
                <a:gd name="connsiteY0" fmla="*/ 0 h 696686"/>
                <a:gd name="connsiteX1" fmla="*/ 2410732 w 2759075"/>
                <a:gd name="connsiteY1" fmla="*/ 0 h 696686"/>
                <a:gd name="connsiteX2" fmla="*/ 2759075 w 2759075"/>
                <a:gd name="connsiteY2" fmla="*/ 348343 h 696686"/>
                <a:gd name="connsiteX3" fmla="*/ 2410732 w 2759075"/>
                <a:gd name="connsiteY3" fmla="*/ 696686 h 696686"/>
                <a:gd name="connsiteX4" fmla="*/ 0 w 2759075"/>
                <a:gd name="connsiteY4" fmla="*/ 696686 h 696686"/>
                <a:gd name="connsiteX5" fmla="*/ 0 w 2759075"/>
                <a:gd name="connsiteY5" fmla="*/ 0 h 696686"/>
                <a:gd name="connsiteX0" fmla="*/ 304800 w 2759075"/>
                <a:gd name="connsiteY0" fmla="*/ 0 h 696686"/>
                <a:gd name="connsiteX1" fmla="*/ 2410732 w 2759075"/>
                <a:gd name="connsiteY1" fmla="*/ 0 h 696686"/>
                <a:gd name="connsiteX2" fmla="*/ 2759075 w 2759075"/>
                <a:gd name="connsiteY2" fmla="*/ 348343 h 696686"/>
                <a:gd name="connsiteX3" fmla="*/ 2410732 w 2759075"/>
                <a:gd name="connsiteY3" fmla="*/ 696686 h 696686"/>
                <a:gd name="connsiteX4" fmla="*/ 0 w 2759075"/>
                <a:gd name="connsiteY4" fmla="*/ 696686 h 696686"/>
                <a:gd name="connsiteX5" fmla="*/ 304800 w 2759075"/>
                <a:gd name="connsiteY5" fmla="*/ 0 h 69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59075" h="696686">
                  <a:moveTo>
                    <a:pt x="304800" y="0"/>
                  </a:moveTo>
                  <a:lnTo>
                    <a:pt x="2410732" y="0"/>
                  </a:lnTo>
                  <a:lnTo>
                    <a:pt x="2759075" y="348343"/>
                  </a:lnTo>
                  <a:lnTo>
                    <a:pt x="2410732" y="696686"/>
                  </a:lnTo>
                  <a:lnTo>
                    <a:pt x="0" y="696686"/>
                  </a:lnTo>
                  <a:lnTo>
                    <a:pt x="30480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76000">
                  <a:schemeClr val="accent1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endParaRPr lang="en-US" altLang="zh-CN" sz="1400" b="1" dirty="0"/>
            </a:p>
          </p:txBody>
        </p:sp>
        <p:sp>
          <p:nvSpPr>
            <p:cNvPr id="12" name="MH_SubTitle_2">
              <a:extLst>
                <a:ext uri="{FF2B5EF4-FFF2-40B4-BE49-F238E27FC236}">
                  <a16:creationId xmlns:a16="http://schemas.microsoft.com/office/drawing/2014/main" id="{3881B03F-F20E-479C-AAB0-75C608A1693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011258">
              <a:off x="3542035" y="2919413"/>
              <a:ext cx="1807369" cy="522685"/>
            </a:xfrm>
            <a:prstGeom prst="homePlat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76000">
                  <a:schemeClr val="accent1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r"/>
              <a:endParaRPr lang="en-US" altLang="zh-CN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65618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08A40B24-830F-409A-9C72-45C4F833C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390004"/>
            <a:ext cx="10858500" cy="638695"/>
          </a:xfrm>
        </p:spPr>
        <p:txBody>
          <a:bodyPr/>
          <a:lstStyle/>
          <a:p>
            <a:r>
              <a:rPr lang="zh-CN" altLang="en-US" dirty="0"/>
              <a:t>合 神心意的丈夫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41A79E-19C5-48DF-AE17-ED65C4DCCBD6}"/>
              </a:ext>
            </a:extLst>
          </p:cNvPr>
          <p:cNvSpPr/>
          <p:nvPr/>
        </p:nvSpPr>
        <p:spPr>
          <a:xfrm>
            <a:off x="1044744" y="1553923"/>
            <a:ext cx="1008981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/>
              <a:t>如果你爱你的妻子，又愿意为她舍命；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/>
              <a:t>如果你一直敬重她，关心她；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/>
              <a:t>如果你试着去看重她，把她视为 神给你的礼物，为了带给你不同的视角，让你更平衡；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/>
              <a:t>如果你不因她与你的差异而不满，或当她在伤痕里挣扎时苛责她；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000" dirty="0"/>
              <a:t>如果你能因她正努力地追随你的带领而恩慈待她；</a:t>
            </a:r>
          </a:p>
          <a:p>
            <a:endParaRPr lang="en-US" altLang="zh-CN" sz="2000" dirty="0"/>
          </a:p>
          <a:p>
            <a:r>
              <a:rPr lang="zh-CN" altLang="en-US" sz="2000" dirty="0"/>
              <a:t>那你就是一位合 神心意的男人，一位可以被效仿的榜样，一盏在黑暗中闪亮的灯；你的妻子和儿女们将会尊荣你。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521697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>
            <a:extLst>
              <a:ext uri="{FF2B5EF4-FFF2-40B4-BE49-F238E27FC236}">
                <a16:creationId xmlns:a16="http://schemas.microsoft.com/office/drawing/2014/main" id="{08A40B24-830F-409A-9C72-45C4F833C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390004"/>
            <a:ext cx="10858500" cy="638695"/>
          </a:xfrm>
        </p:spPr>
        <p:txBody>
          <a:bodyPr/>
          <a:lstStyle/>
          <a:p>
            <a:r>
              <a:rPr lang="zh-CN" altLang="en-US" dirty="0"/>
              <a:t>合 神心意的勇士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41A79E-19C5-48DF-AE17-ED65C4DCCBD6}"/>
              </a:ext>
            </a:extLst>
          </p:cNvPr>
          <p:cNvSpPr/>
          <p:nvPr/>
        </p:nvSpPr>
        <p:spPr>
          <a:xfrm>
            <a:off x="1180528" y="1553923"/>
            <a:ext cx="90810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一生与 神同行。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勇敢面对艰难时刻，以荣耀 神的方式得胜。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有效管理金钱，足以养家，甘心施舍，为永恒投资。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珍爱妻子，成为合 神心意的丈夫。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懂得用真理教养儿女，让他们能更好地迎接未来的人生。</a:t>
            </a: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603865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iŝḷïde">
            <a:extLst>
              <a:ext uri="{FF2B5EF4-FFF2-40B4-BE49-F238E27FC236}">
                <a16:creationId xmlns:a16="http://schemas.microsoft.com/office/drawing/2014/main" id="{D9CB0269-E638-4D97-9970-A07F4246427B}"/>
              </a:ext>
            </a:extLst>
          </p:cNvPr>
          <p:cNvGrpSpPr/>
          <p:nvPr/>
        </p:nvGrpSpPr>
        <p:grpSpPr>
          <a:xfrm>
            <a:off x="4326979" y="2728943"/>
            <a:ext cx="3538043" cy="1736013"/>
            <a:chOff x="4320627" y="2565400"/>
            <a:chExt cx="3538043" cy="1736013"/>
          </a:xfrm>
        </p:grpSpPr>
        <p:sp>
          <p:nvSpPr>
            <p:cNvPr id="20" name="iṥlíḓé">
              <a:extLst>
                <a:ext uri="{FF2B5EF4-FFF2-40B4-BE49-F238E27FC236}">
                  <a16:creationId xmlns:a16="http://schemas.microsoft.com/office/drawing/2014/main" id="{BC336295-A2F8-40B1-A2BF-CBE82EAB105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îṡḻïḍe">
              <a:extLst>
                <a:ext uri="{FF2B5EF4-FFF2-40B4-BE49-F238E27FC236}">
                  <a16:creationId xmlns:a16="http://schemas.microsoft.com/office/drawing/2014/main" id="{990D8E90-F34F-4D21-8341-AB36F44B7129}"/>
                </a:ext>
              </a:extLst>
            </p:cNvPr>
            <p:cNvSpPr txBox="1"/>
            <p:nvPr/>
          </p:nvSpPr>
          <p:spPr>
            <a:xfrm>
              <a:off x="4619975" y="3154164"/>
              <a:ext cx="30059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认真学，认真行，认真传</a:t>
              </a: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C276EF0-706F-4871-9FD4-5E15B6C0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十大要诀</a:t>
            </a:r>
          </a:p>
        </p:txBody>
      </p:sp>
      <p:sp>
        <p:nvSpPr>
          <p:cNvPr id="6" name="íṩ1ídè">
            <a:extLst>
              <a:ext uri="{FF2B5EF4-FFF2-40B4-BE49-F238E27FC236}">
                <a16:creationId xmlns:a16="http://schemas.microsoft.com/office/drawing/2014/main" id="{E0DF7BD8-9F00-4476-98D8-133DE120D4D1}"/>
              </a:ext>
            </a:extLst>
          </p:cNvPr>
          <p:cNvSpPr/>
          <p:nvPr/>
        </p:nvSpPr>
        <p:spPr>
          <a:xfrm>
            <a:off x="660402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lt1"/>
                </a:solidFill>
              </a:rPr>
              <a:t>灵修</a:t>
            </a:r>
            <a:endParaRPr lang="en-US" altLang="zh-CN" sz="2000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lt1"/>
                </a:solidFill>
              </a:rPr>
              <a:t>每课分享灵修笔记</a:t>
            </a:r>
          </a:p>
        </p:txBody>
      </p:sp>
      <p:sp>
        <p:nvSpPr>
          <p:cNvPr id="7" name="iṥ1ide">
            <a:extLst>
              <a:ext uri="{FF2B5EF4-FFF2-40B4-BE49-F238E27FC236}">
                <a16:creationId xmlns:a16="http://schemas.microsoft.com/office/drawing/2014/main" id="{26F53F3B-A9BD-4843-947D-93A19424F589}"/>
              </a:ext>
            </a:extLst>
          </p:cNvPr>
          <p:cNvSpPr/>
          <p:nvPr/>
        </p:nvSpPr>
        <p:spPr>
          <a:xfrm>
            <a:off x="7980859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/>
              <a:t>检查</a:t>
            </a:r>
            <a:endParaRPr lang="en-US" altLang="zh-CN" sz="2000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lt1"/>
                </a:solidFill>
              </a:rPr>
              <a:t>每课检查上周任务，</a:t>
            </a:r>
            <a:endParaRPr lang="en-US" altLang="zh-CN" sz="20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lt1"/>
                </a:solidFill>
              </a:rPr>
              <a:t>并跟踪督促落后的弟兄</a:t>
            </a:r>
          </a:p>
        </p:txBody>
      </p:sp>
      <p:sp>
        <p:nvSpPr>
          <p:cNvPr id="8" name="íŝlïḍè">
            <a:extLst>
              <a:ext uri="{FF2B5EF4-FFF2-40B4-BE49-F238E27FC236}">
                <a16:creationId xmlns:a16="http://schemas.microsoft.com/office/drawing/2014/main" id="{51EF3C9C-1AAC-4E3B-ACB7-E0E187B6834D}"/>
              </a:ext>
            </a:extLst>
          </p:cNvPr>
          <p:cNvSpPr/>
          <p:nvPr/>
        </p:nvSpPr>
        <p:spPr>
          <a:xfrm>
            <a:off x="660402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lt1"/>
                </a:solidFill>
              </a:rPr>
              <a:t>补课</a:t>
            </a:r>
            <a:endParaRPr lang="en-US" altLang="zh-CN" sz="2000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lt1"/>
                </a:solidFill>
              </a:rPr>
              <a:t>及时补课</a:t>
            </a:r>
            <a:endParaRPr lang="en-US" altLang="zh-CN" sz="2000" dirty="0">
              <a:solidFill>
                <a:schemeClr val="lt1"/>
              </a:solidFill>
            </a:endParaRPr>
          </a:p>
        </p:txBody>
      </p:sp>
      <p:sp>
        <p:nvSpPr>
          <p:cNvPr id="9" name="îṩḻïďê">
            <a:extLst>
              <a:ext uri="{FF2B5EF4-FFF2-40B4-BE49-F238E27FC236}">
                <a16:creationId xmlns:a16="http://schemas.microsoft.com/office/drawing/2014/main" id="{3EF5BF95-6A89-4B34-B960-02C7E3211936}"/>
              </a:ext>
            </a:extLst>
          </p:cNvPr>
          <p:cNvSpPr/>
          <p:nvPr/>
        </p:nvSpPr>
        <p:spPr>
          <a:xfrm>
            <a:off x="340534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lt1"/>
                </a:solidFill>
              </a:rPr>
              <a:t>守密</a:t>
            </a:r>
            <a:endParaRPr lang="en-US" altLang="zh-CN" sz="2000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lt1"/>
                </a:solidFill>
              </a:rPr>
              <a:t>保守小组秘密</a:t>
            </a:r>
          </a:p>
        </p:txBody>
      </p:sp>
      <p:sp>
        <p:nvSpPr>
          <p:cNvPr id="10" name="ïṣḷiďê">
            <a:extLst>
              <a:ext uri="{FF2B5EF4-FFF2-40B4-BE49-F238E27FC236}">
                <a16:creationId xmlns:a16="http://schemas.microsoft.com/office/drawing/2014/main" id="{6E16FC55-0507-4C59-93E2-31940F8E66EC}"/>
              </a:ext>
            </a:extLst>
          </p:cNvPr>
          <p:cNvSpPr/>
          <p:nvPr/>
        </p:nvSpPr>
        <p:spPr>
          <a:xfrm>
            <a:off x="615028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/>
              <a:t>斗牛犬</a:t>
            </a:r>
            <a:endParaRPr lang="en-US" altLang="zh-CN" sz="2000" b="1" dirty="0"/>
          </a:p>
          <a:p>
            <a:pPr algn="ctr">
              <a:lnSpc>
                <a:spcPct val="130000"/>
              </a:lnSpc>
            </a:pPr>
            <a:r>
              <a:rPr lang="zh-CN" altLang="en-US" sz="2000" dirty="0"/>
              <a:t>勇做斗牛犬</a:t>
            </a:r>
            <a:endParaRPr lang="en-US" altLang="zh-CN" sz="2000" dirty="0"/>
          </a:p>
        </p:txBody>
      </p:sp>
      <p:sp>
        <p:nvSpPr>
          <p:cNvPr id="11" name="íšlïďe">
            <a:extLst>
              <a:ext uri="{FF2B5EF4-FFF2-40B4-BE49-F238E27FC236}">
                <a16:creationId xmlns:a16="http://schemas.microsoft.com/office/drawing/2014/main" id="{6BB80B64-DE6A-4546-8DD4-CFCFD4EDF6C1}"/>
              </a:ext>
            </a:extLst>
          </p:cNvPr>
          <p:cNvSpPr/>
          <p:nvPr/>
        </p:nvSpPr>
        <p:spPr>
          <a:xfrm>
            <a:off x="889522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/>
              <a:t>祷告</a:t>
            </a:r>
            <a:endParaRPr lang="en-US" altLang="zh-CN" sz="2000" b="1" dirty="0"/>
          </a:p>
          <a:p>
            <a:pPr algn="ctr">
              <a:lnSpc>
                <a:spcPct val="130000"/>
              </a:lnSpc>
            </a:pPr>
            <a:r>
              <a:rPr lang="zh-CN" altLang="en-US" sz="2000" dirty="0"/>
              <a:t>常常为事工、</a:t>
            </a:r>
            <a:endParaRPr lang="en-US" altLang="zh-CN" sz="2000" dirty="0"/>
          </a:p>
          <a:p>
            <a:pPr algn="ctr">
              <a:lnSpc>
                <a:spcPct val="130000"/>
              </a:lnSpc>
            </a:pPr>
            <a:r>
              <a:rPr lang="zh-CN" altLang="en-US" sz="2000" dirty="0"/>
              <a:t>为小组、为弟兄祷告</a:t>
            </a:r>
            <a:endParaRPr lang="zh-CN" altLang="en-US" sz="2000" dirty="0">
              <a:solidFill>
                <a:schemeClr val="lt1"/>
              </a:solidFill>
            </a:endParaRPr>
          </a:p>
        </p:txBody>
      </p:sp>
      <p:sp>
        <p:nvSpPr>
          <p:cNvPr id="12" name="íšḷíḓè">
            <a:extLst>
              <a:ext uri="{FF2B5EF4-FFF2-40B4-BE49-F238E27FC236}">
                <a16:creationId xmlns:a16="http://schemas.microsoft.com/office/drawing/2014/main" id="{8332C436-1080-4EEC-9D53-941B6EB7655C}"/>
              </a:ext>
            </a:extLst>
          </p:cNvPr>
          <p:cNvSpPr/>
          <p:nvPr/>
        </p:nvSpPr>
        <p:spPr>
          <a:xfrm>
            <a:off x="660403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/>
              <a:t>摆上</a:t>
            </a:r>
            <a:endParaRPr lang="en-US" altLang="zh-CN" sz="2000" b="1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带领者和组员的全心摆上</a:t>
            </a:r>
          </a:p>
        </p:txBody>
      </p:sp>
      <p:sp>
        <p:nvSpPr>
          <p:cNvPr id="13" name="iṡļîḋe">
            <a:extLst>
              <a:ext uri="{FF2B5EF4-FFF2-40B4-BE49-F238E27FC236}">
                <a16:creationId xmlns:a16="http://schemas.microsoft.com/office/drawing/2014/main" id="{0C5D6DDA-6F77-4F85-8199-B418DB0D361C}"/>
              </a:ext>
            </a:extLst>
          </p:cNvPr>
          <p:cNvSpPr/>
          <p:nvPr/>
        </p:nvSpPr>
        <p:spPr>
          <a:xfrm>
            <a:off x="340534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lt1"/>
                </a:solidFill>
              </a:rPr>
              <a:t>准时</a:t>
            </a:r>
            <a:endParaRPr lang="en-US" altLang="zh-CN" sz="2000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lt1"/>
                </a:solidFill>
              </a:rPr>
              <a:t>按计划每周准时上课</a:t>
            </a:r>
          </a:p>
        </p:txBody>
      </p:sp>
      <p:sp>
        <p:nvSpPr>
          <p:cNvPr id="14" name="iṡlîḓè">
            <a:extLst>
              <a:ext uri="{FF2B5EF4-FFF2-40B4-BE49-F238E27FC236}">
                <a16:creationId xmlns:a16="http://schemas.microsoft.com/office/drawing/2014/main" id="{C6B4CBEA-0A0C-43F8-85C2-D1F1FF0C01F7}"/>
              </a:ext>
            </a:extLst>
          </p:cNvPr>
          <p:cNvSpPr/>
          <p:nvPr/>
        </p:nvSpPr>
        <p:spPr>
          <a:xfrm>
            <a:off x="615028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lt1"/>
                </a:solidFill>
              </a:rPr>
              <a:t>预习</a:t>
            </a:r>
            <a:endParaRPr lang="en-US" altLang="zh-CN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lt1"/>
                </a:solidFill>
              </a:rPr>
              <a:t>预习每一课并积极分享</a:t>
            </a:r>
          </a:p>
        </p:txBody>
      </p:sp>
      <p:sp>
        <p:nvSpPr>
          <p:cNvPr id="15" name="iṧlïḍé">
            <a:extLst>
              <a:ext uri="{FF2B5EF4-FFF2-40B4-BE49-F238E27FC236}">
                <a16:creationId xmlns:a16="http://schemas.microsoft.com/office/drawing/2014/main" id="{39CB628C-412F-4C9E-913D-6D473D1D506E}"/>
              </a:ext>
            </a:extLst>
          </p:cNvPr>
          <p:cNvSpPr/>
          <p:nvPr/>
        </p:nvSpPr>
        <p:spPr>
          <a:xfrm>
            <a:off x="889522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b="1" dirty="0">
                <a:solidFill>
                  <a:schemeClr val="lt1"/>
                </a:solidFill>
              </a:rPr>
              <a:t>背诵</a:t>
            </a:r>
            <a:endParaRPr lang="en-US" altLang="zh-CN" sz="1600" b="1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lt1"/>
                </a:solidFill>
              </a:rPr>
              <a:t>每课复习背诵经文</a:t>
            </a:r>
          </a:p>
        </p:txBody>
      </p:sp>
      <p:grpSp>
        <p:nvGrpSpPr>
          <p:cNvPr id="16" name="iŝḷïde">
            <a:extLst>
              <a:ext uri="{FF2B5EF4-FFF2-40B4-BE49-F238E27FC236}">
                <a16:creationId xmlns:a16="http://schemas.microsoft.com/office/drawing/2014/main" id="{0092FC86-EBD4-4926-A287-FB1C046BFDBD}"/>
              </a:ext>
            </a:extLst>
          </p:cNvPr>
          <p:cNvGrpSpPr/>
          <p:nvPr/>
        </p:nvGrpSpPr>
        <p:grpSpPr>
          <a:xfrm>
            <a:off x="4320630" y="2728944"/>
            <a:ext cx="3538043" cy="1736013"/>
            <a:chOff x="4320627" y="2565400"/>
            <a:chExt cx="3538043" cy="1736013"/>
          </a:xfrm>
        </p:grpSpPr>
        <p:sp>
          <p:nvSpPr>
            <p:cNvPr id="17" name="iṥlíḓé">
              <a:extLst>
                <a:ext uri="{FF2B5EF4-FFF2-40B4-BE49-F238E27FC236}">
                  <a16:creationId xmlns:a16="http://schemas.microsoft.com/office/drawing/2014/main" id="{46025728-9C9F-430C-8334-8C1BF3A1E0E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îṡḻïḍe">
              <a:extLst>
                <a:ext uri="{FF2B5EF4-FFF2-40B4-BE49-F238E27FC236}">
                  <a16:creationId xmlns:a16="http://schemas.microsoft.com/office/drawing/2014/main" id="{3A972E80-C75E-45CF-BCCC-B2B151A76E9C}"/>
                </a:ext>
              </a:extLst>
            </p:cNvPr>
            <p:cNvSpPr txBox="1"/>
            <p:nvPr/>
          </p:nvSpPr>
          <p:spPr>
            <a:xfrm>
              <a:off x="5430409" y="3137090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十大要诀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834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3E1DF5-6CD6-41B2-AA34-DC1247910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27" b="98205" l="5693" r="89564">
                        <a14:foregroundMark x1="74953" y1="5027" x2="74004" y2="9695"/>
                        <a14:foregroundMark x1="7400" y1="72172" x2="12334" y2="71813"/>
                        <a14:foregroundMark x1="7400" y1="72352" x2="7590" y2="77917"/>
                        <a14:foregroundMark x1="14421" y1="75045" x2="15107" y2="75954"/>
                        <a14:foregroundMark x1="24099" y1="74686" x2="25338" y2="74686"/>
                        <a14:foregroundMark x1="29465" y1="79521" x2="29602" y2="80431"/>
                        <a14:foregroundMark x1="28653" y1="74147" x2="29440" y2="79361"/>
                        <a14:foregroundMark x1="36812" y1="74686" x2="37838" y2="74686"/>
                        <a14:foregroundMark x1="48999" y1="77917" x2="49146" y2="80431"/>
                        <a14:foregroundMark x1="48883" y1="75943" x2="48999" y2="77917"/>
                        <a14:foregroundMark x1="48767" y1="73968" x2="48883" y2="75943"/>
                        <a14:foregroundMark x1="63396" y1="77379" x2="62239" y2="81149"/>
                        <a14:foregroundMark x1="63947" y1="75583" x2="63396" y2="77379"/>
                        <a14:foregroundMark x1="70209" y1="75404" x2="69829" y2="80072"/>
                        <a14:foregroundMark x1="84119" y1="77199" x2="82543" y2="80969"/>
                        <a14:foregroundMark x1="85769" y1="73250" x2="84119" y2="77199"/>
                        <a14:foregroundMark x1="6072" y1="86535" x2="9867" y2="96230"/>
                        <a14:foregroundMark x1="28653" y1="86715" x2="24668" y2="96230"/>
                        <a14:foregroundMark x1="40228" y1="86535" x2="38330" y2="96230"/>
                        <a14:foregroundMark x1="51613" y1="87074" x2="51613" y2="96409"/>
                        <a14:foregroundMark x1="64326" y1="87074" x2="63757" y2="97846"/>
                        <a14:foregroundMark x1="79127" y1="86715" x2="77989" y2="87433"/>
                        <a14:foregroundMark x1="85958" y1="87433" x2="85769" y2="98205"/>
                        <a14:foregroundMark x1="40797" y1="74686" x2="38710" y2="81508"/>
                        <a14:backgroundMark x1="24668" y1="75943" x2="24849" y2="75943"/>
                        <a14:backgroundMark x1="92600" y1="92280" x2="92600" y2="92280"/>
                        <a14:backgroundMark x1="33586" y1="59246" x2="34915" y2="59246"/>
                        <a14:backgroundMark x1="30171" y1="63555" x2="30171" y2="63555"/>
                        <a14:backgroundMark x1="29602" y1="63016" x2="29602" y2="63016"/>
                        <a14:backgroundMark x1="17837" y1="79533" x2="17837" y2="79533"/>
                        <a14:backgroundMark x1="17837" y1="79174" x2="17457" y2="79174"/>
                        <a14:backgroundMark x1="24668" y1="75943" x2="26186" y2="75943"/>
                        <a14:backgroundMark x1="31499" y1="76302" x2="31879" y2="76302"/>
                        <a14:backgroundMark x1="32638" y1="75943" x2="33397" y2="76302"/>
                        <a14:backgroundMark x1="49715" y1="77917" x2="49715" y2="77917"/>
                        <a14:backgroundMark x1="49715" y1="75943" x2="49715" y2="75943"/>
                        <a14:backgroundMark x1="64706" y1="77379" x2="64706" y2="77379"/>
                        <a14:backgroundMark x1="86907" y1="77199" x2="86907" y2="77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1" y="2784962"/>
            <a:ext cx="3391768" cy="35848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80F6E33-DA35-4F3A-9292-178B15B38DDD}"/>
              </a:ext>
            </a:extLst>
          </p:cNvPr>
          <p:cNvSpPr/>
          <p:nvPr/>
        </p:nvSpPr>
        <p:spPr>
          <a:xfrm>
            <a:off x="1022960" y="1276857"/>
            <a:ext cx="2446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IDFont+F5"/>
              </a:rPr>
              <a:t>我是一位勇士</a:t>
            </a:r>
          </a:p>
          <a:p>
            <a:pPr algn="ctr"/>
            <a:r>
              <a:rPr lang="zh-CN" altLang="en-US" sz="2400" b="1" dirty="0">
                <a:latin typeface="CIDFont+F5"/>
              </a:rPr>
              <a:t>跪在十字架前</a:t>
            </a:r>
            <a:endParaRPr lang="en-US" altLang="zh-CN" sz="2400" b="1" dirty="0">
              <a:latin typeface="CIDFont+F5"/>
            </a:endParaRPr>
          </a:p>
          <a:p>
            <a:endParaRPr lang="en-US" altLang="zh-CN" sz="2400" b="1" dirty="0">
              <a:latin typeface="CIDFont+F5"/>
            </a:endParaRPr>
          </a:p>
          <a:p>
            <a:pPr algn="ctr"/>
            <a:r>
              <a:rPr lang="zh-CN" altLang="en-US" b="1" dirty="0">
                <a:latin typeface="CIDFont+F5"/>
              </a:rPr>
              <a:t>博隆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1812A8-919F-43C5-87C2-C0406ADA35D3}"/>
              </a:ext>
            </a:extLst>
          </p:cNvPr>
          <p:cNvSpPr/>
          <p:nvPr/>
        </p:nvSpPr>
        <p:spPr>
          <a:xfrm>
            <a:off x="3942219" y="1028700"/>
            <a:ext cx="700822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CIDFont+F4"/>
              </a:rPr>
              <a:t>我心疲惫又伤痕累累，手中握着染血的宝剑，拿着被撞击的凹凸不平的盾牌，跪在十字架前；脱下头盔，露出脸上的刀痕。我是一个勇士，跪在十字架前。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sz="2000" dirty="0">
                <a:latin typeface="CIDFont+F4"/>
              </a:rPr>
              <a:t>我也是王子，万王之王的儿子，有统治的权柄。但我宁愿献上生命服事，因为我是跪在十字架前的勇士。</a:t>
            </a:r>
          </a:p>
          <a:p>
            <a:endParaRPr lang="en-US" altLang="zh-CN" sz="2000" dirty="0">
              <a:latin typeface="CIDFont+F4"/>
            </a:endParaRPr>
          </a:p>
          <a:p>
            <a:r>
              <a:rPr lang="zh-CN" altLang="en-US" sz="2000" dirty="0">
                <a:latin typeface="CIDFont+F4"/>
              </a:rPr>
              <a:t>我像一盏灯，活在黑暗痛苦的世界里。那些被掳活在羞耻的，我要为他们争战使得自由。也为真理奋战，即便付上代价。我是一个跪在十字架前的勇士。</a:t>
            </a:r>
          </a:p>
          <a:p>
            <a:endParaRPr lang="en-US" altLang="zh-CN" sz="2000" dirty="0">
              <a:latin typeface="CIDFont+F4"/>
            </a:endParaRPr>
          </a:p>
          <a:p>
            <a:r>
              <a:rPr lang="zh-CN" altLang="en-US" sz="2000" dirty="0">
                <a:latin typeface="CIDFont+F4"/>
              </a:rPr>
              <a:t>我拒绝破碎又失败的世界，因为祂已为我死在十字架上。现在我有盼望和永恒的奖赏。我是一个跪在十字架前的勇士。</a:t>
            </a:r>
          </a:p>
          <a:p>
            <a:endParaRPr lang="en-US" altLang="zh-CN" sz="2000" dirty="0">
              <a:latin typeface="CIDFont+F4"/>
            </a:endParaRPr>
          </a:p>
          <a:p>
            <a:r>
              <a:rPr lang="zh-CN" altLang="en-US" sz="2000" dirty="0">
                <a:latin typeface="CIDFont+F4"/>
              </a:rPr>
              <a:t>当争战得胜时，我就要回家，去见父亲的面， 并听到祂说，“做得好我的儿子，你终于回来了，坐在我身边；因为我召了你为勇士，你就跪在十字架前了。”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7076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男人是勇士新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2E3121-DB59-44B0-B1B5-37C64585C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2" y="1828800"/>
            <a:ext cx="10835781" cy="351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89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5BD314-B0A1-4E75-92B9-A8B3278B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0EBADAA-B1EE-40EB-B0AD-0F6AFBE89D70}"/>
              </a:ext>
            </a:extLst>
          </p:cNvPr>
          <p:cNvSpPr/>
          <p:nvPr/>
        </p:nvSpPr>
        <p:spPr>
          <a:xfrm>
            <a:off x="1969981" y="2005737"/>
            <a:ext cx="82393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/>
              <a:t>学进去！</a:t>
            </a:r>
            <a:endParaRPr lang="en-US" altLang="zh-CN" sz="3600" b="1" dirty="0"/>
          </a:p>
          <a:p>
            <a:pPr algn="ctr"/>
            <a:r>
              <a:rPr lang="zh-CN" altLang="en-US" sz="3600" b="1" dirty="0"/>
              <a:t>活出来！</a:t>
            </a:r>
            <a:endParaRPr lang="en-US" altLang="zh-CN" sz="3600" b="1" dirty="0"/>
          </a:p>
          <a:p>
            <a:pPr algn="ctr"/>
            <a:r>
              <a:rPr lang="zh-CN" altLang="en-US" sz="3600" b="1" dirty="0"/>
              <a:t>传出去！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850865B-6B96-4E56-B571-5B42B7D6A658}"/>
              </a:ext>
            </a:extLst>
          </p:cNvPr>
          <p:cNvSpPr/>
          <p:nvPr/>
        </p:nvSpPr>
        <p:spPr>
          <a:xfrm>
            <a:off x="3438862" y="4196834"/>
            <a:ext cx="531427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/>
              <a:t>帮助男人在生命中得胜</a:t>
            </a:r>
            <a:endParaRPr lang="en-US" altLang="zh-CN" sz="4000" b="1" dirty="0"/>
          </a:p>
          <a:p>
            <a:pPr algn="ctr"/>
            <a:r>
              <a:rPr lang="zh-CN" altLang="en-US" sz="4000" b="1" dirty="0"/>
              <a:t>建造男人使教会成长</a:t>
            </a:r>
          </a:p>
        </p:txBody>
      </p:sp>
    </p:spTree>
    <p:extLst>
      <p:ext uri="{BB962C8B-B14F-4D97-AF65-F5344CB8AC3E}">
        <p14:creationId xmlns:p14="http://schemas.microsoft.com/office/powerpoint/2010/main" val="2542612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BE970F5C-F6D6-43DB-85A5-11A0EB348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Thank you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26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537668;#350004;"/>
  <p:tag name="ISLIDE.PICTURE" val="#VCG41170535316;#VCG41139725497;#VCG41N883622612;#VCG211245528148;#VCG41157434064;#208645;#VCG41N1098116540;#VCG41157163812;#VCG41N101059336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3225813"/>
  <p:tag name="MH_LIBRARY" val="GRAPHIC"/>
  <p:tag name="MH_TYPE" val="Text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3225813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3225813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3225813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13225813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51c18e04-0ebe-f7c0-101f-3a06d8c88452</Template>
  <TotalTime>614</TotalTime>
  <Words>1401</Words>
  <Application>Microsoft Office PowerPoint</Application>
  <PresentationFormat>宽屏</PresentationFormat>
  <Paragraphs>212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Carlito</vt:lpstr>
      <vt:lpstr>CIDFont+F4</vt:lpstr>
      <vt:lpstr>CIDFont+F5</vt:lpstr>
      <vt:lpstr>CIDFont+F6</vt:lpstr>
      <vt:lpstr>等线</vt:lpstr>
      <vt:lpstr>楷体</vt:lpstr>
      <vt:lpstr>微软雅黑</vt:lpstr>
      <vt:lpstr>Arial</vt:lpstr>
      <vt:lpstr>Calibri</vt:lpstr>
      <vt:lpstr>Wingdings</vt:lpstr>
      <vt:lpstr>主题1</vt:lpstr>
      <vt:lpstr>男人是勇士</vt:lpstr>
      <vt:lpstr>3册</vt:lpstr>
      <vt:lpstr>28课 33周</vt:lpstr>
      <vt:lpstr>8大主题</vt:lpstr>
      <vt:lpstr>3大基石</vt:lpstr>
      <vt:lpstr>5项技能</vt:lpstr>
      <vt:lpstr>2个操练</vt:lpstr>
      <vt:lpstr>29段经文、我对婚姻的承诺、教养儿女三个圣经原则</vt:lpstr>
      <vt:lpstr>合 神心意的男人</vt:lpstr>
      <vt:lpstr>合 神心意的丈夫</vt:lpstr>
      <vt:lpstr>合 神心意的勇士</vt:lpstr>
      <vt:lpstr>十大要诀</vt:lpstr>
      <vt:lpstr>男人是勇士LOGO</vt:lpstr>
      <vt:lpstr>男人是勇士新LOGO</vt:lpstr>
      <vt:lpstr>男人是勇士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白金色汇报 PPT 模板</dc:title>
  <dc:creator>Li, Hangfei</dc:creator>
  <cp:lastModifiedBy>William Zhang</cp:lastModifiedBy>
  <cp:revision>90</cp:revision>
  <dcterms:created xsi:type="dcterms:W3CDTF">2022-11-07T03:39:23Z</dcterms:created>
  <dcterms:modified xsi:type="dcterms:W3CDTF">2025-03-02T11:26:55Z</dcterms:modified>
</cp:coreProperties>
</file>