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3"/>
  </p:notesMasterIdLst>
  <p:sldIdLst>
    <p:sldId id="256" r:id="rId2"/>
    <p:sldId id="261" r:id="rId3"/>
    <p:sldId id="259" r:id="rId4"/>
    <p:sldId id="272" r:id="rId5"/>
    <p:sldId id="277" r:id="rId6"/>
    <p:sldId id="275" r:id="rId7"/>
    <p:sldId id="330" r:id="rId8"/>
    <p:sldId id="276" r:id="rId9"/>
    <p:sldId id="278" r:id="rId10"/>
    <p:sldId id="281" r:id="rId11"/>
    <p:sldId id="271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A2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20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ACCDC-1E91-4AD3-B5EC-58CCCC4E57DA}" type="datetimeFigureOut">
              <a:rPr lang="zh-CN" altLang="en-US" smtClean="0"/>
              <a:t>2024/6/30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C2A61-5105-4779-B4DC-2F6B66EF21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3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509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db3a2e5f-ef26-4c4a-a894-c2084c84692d.source.default.zh-Hans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678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9732380C-4DBF-4E47-9A87-D8A00AC675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BAACAFB-E078-41E5-BE32-2CCD597E1D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76653" y="6348571"/>
            <a:ext cx="4642248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r">
              <a:buNone/>
              <a:defRPr lang="en-US" altLang="zh-CN" sz="1000" b="0" dirty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Speaker name and title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3FD368F-863D-4527-8F6D-CEC87B7E23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1842" y="2160754"/>
            <a:ext cx="5187059" cy="646331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3600" b="1" spc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en-US" altLang="zh-CN" dirty="0"/>
              <a:t>OfficePLUS PowerPoint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8FF249-69FA-478C-853F-D62CA2935D8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31842" y="3195596"/>
            <a:ext cx="5187059" cy="2946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000" u="none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altLang="zh-CN" dirty="0"/>
              <a:t>Click to edit Master subtitle style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593D43E-1697-4C76-BF37-C96E16B134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0400" y="6348571"/>
            <a:ext cx="3651251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OfficePLUS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C61AC196-AB17-4E8A-BF33-86D77B3A5CD0}"/>
              </a:ext>
            </a:extLst>
          </p:cNvPr>
          <p:cNvCxnSpPr/>
          <p:nvPr/>
        </p:nvCxnSpPr>
        <p:spPr>
          <a:xfrm>
            <a:off x="6415922" y="2981013"/>
            <a:ext cx="22576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图片 66">
            <a:extLst>
              <a:ext uri="{FF2B5EF4-FFF2-40B4-BE49-F238E27FC236}">
                <a16:creationId xmlns:a16="http://schemas.microsoft.com/office/drawing/2014/main" id="{1F30DB38-AA5C-45ED-8B20-DD086DBE76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69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6493" y="4401751"/>
            <a:ext cx="4005943" cy="867930"/>
          </a:xfrm>
        </p:spPr>
        <p:txBody>
          <a:bodyPr wrap="square" anchor="b">
            <a:sp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16493" y="5296666"/>
            <a:ext cx="4005943" cy="327077"/>
          </a:xfrm>
        </p:spPr>
        <p:txBody>
          <a:bodyPr wrap="square">
            <a:spAutoFit/>
          </a:bodyPr>
          <a:lstStyle>
            <a:lvl1pPr marL="0" indent="0" algn="l">
              <a:lnSpc>
                <a:spcPct val="120000"/>
              </a:lnSpc>
              <a:spcBef>
                <a:spcPts val="100"/>
              </a:spcBef>
              <a:buNone/>
              <a:defRPr sz="1400">
                <a:solidFill>
                  <a:schemeClr val="tx1">
                    <a:alpha val="80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255" y="4520043"/>
            <a:ext cx="1553631" cy="1569660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96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6B55F3-41D2-4BCA-BED8-67E0E60732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09" t="54505" r="15924"/>
          <a:stretch/>
        </p:blipFill>
        <p:spPr>
          <a:xfrm>
            <a:off x="0" y="0"/>
            <a:ext cx="12192000" cy="4197926"/>
          </a:xfrm>
          <a:prstGeom prst="rect">
            <a:avLst/>
          </a:prstGeom>
        </p:spPr>
      </p:pic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A8C2A2EA-4B05-4E01-801B-3424EB2F0E66}"/>
              </a:ext>
            </a:extLst>
          </p:cNvPr>
          <p:cNvCxnSpPr>
            <a:cxnSpLocks/>
          </p:cNvCxnSpPr>
          <p:nvPr/>
        </p:nvCxnSpPr>
        <p:spPr>
          <a:xfrm>
            <a:off x="2247886" y="4862513"/>
            <a:ext cx="0" cy="888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8BA8F358-0701-496A-957E-D849EA38BB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47" y="130629"/>
            <a:ext cx="1219103" cy="12885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E370829-35B5-45A7-9858-73E06C20179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56" y="5821201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20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95B5B30-EAE6-475D-9E77-B9C4E87F9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A0C68846-2E78-4558-80D9-84FE036D29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47" y="130629"/>
            <a:ext cx="1219103" cy="12885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9152925-D6BC-4352-9DEE-38C8FF9D35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56" y="5821201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0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 userDrawn="1"/>
        </p:nvSpPr>
        <p:spPr>
          <a:xfrm>
            <a:off x="0" y="0"/>
            <a:ext cx="12209857" cy="6858000"/>
          </a:xfrm>
          <a:prstGeom prst="rect">
            <a:avLst/>
          </a:prstGeom>
          <a:gradFill>
            <a:gsLst>
              <a:gs pos="0">
                <a:srgbClr val="F9F9FA">
                  <a:alpha val="70000"/>
                </a:srgbClr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23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BDDCB2E-E743-4085-B6E9-78FBB4964B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C1A48BB-A1A1-4744-B0D3-FD4F42C33B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13149" y="2068178"/>
            <a:ext cx="3644901" cy="1360822"/>
          </a:xfrm>
        </p:spPr>
        <p:txBody>
          <a:bodyPr wrap="square" anchor="b">
            <a:sp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3600" b="1">
                <a:gradFill>
                  <a:gsLst>
                    <a:gs pos="0">
                      <a:schemeClr val="accent1"/>
                    </a:gs>
                    <a:gs pos="28000">
                      <a:schemeClr val="accent1">
                        <a:lumMod val="60000"/>
                        <a:lumOff val="40000"/>
                      </a:schemeClr>
                    </a:gs>
                    <a:gs pos="49000">
                      <a:schemeClr val="accent1"/>
                    </a:gs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en-US" altLang="zh-CN" dirty="0"/>
              <a:t>Thank you for</a:t>
            </a:r>
          </a:p>
          <a:p>
            <a:pPr lvl="0"/>
            <a:r>
              <a:rPr lang="en-US" altLang="zh-CN" dirty="0"/>
              <a:t>Watching.</a:t>
            </a:r>
          </a:p>
        </p:txBody>
      </p:sp>
      <p:sp>
        <p:nvSpPr>
          <p:cNvPr id="23" name="文本占位符 22">
            <a:extLst>
              <a:ext uri="{FF2B5EF4-FFF2-40B4-BE49-F238E27FC236}">
                <a16:creationId xmlns:a16="http://schemas.microsoft.com/office/drawing/2014/main" id="{14C84A20-CF9D-4080-959D-55F32AB29A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0399" y="6323484"/>
            <a:ext cx="5422899" cy="230832"/>
          </a:xfr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Signature</a:t>
            </a:r>
          </a:p>
        </p:txBody>
      </p:sp>
      <p:sp>
        <p:nvSpPr>
          <p:cNvPr id="27" name="文本占位符 26">
            <a:extLst>
              <a:ext uri="{FF2B5EF4-FFF2-40B4-BE49-F238E27FC236}">
                <a16:creationId xmlns:a16="http://schemas.microsoft.com/office/drawing/2014/main" id="{FEA7D86A-A334-4E0C-B01B-43F345A176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1" y="6323484"/>
            <a:ext cx="5422899" cy="230832"/>
          </a:xfr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r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altLang="zh-CN" dirty="0"/>
              <a:t>Date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68D9844-D389-4B26-9544-A98DF662A5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89" t="9084" r="5143" b="16592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BDDCB2E-E743-4085-B6E9-78FBB4964B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68D9844-D389-4B26-9544-A98DF662A5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89" t="9084" r="5143" b="16592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81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6493" y="4401751"/>
            <a:ext cx="4005943" cy="867930"/>
          </a:xfrm>
        </p:spPr>
        <p:txBody>
          <a:bodyPr wrap="square" anchor="b">
            <a:sp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16493" y="5296666"/>
            <a:ext cx="4005943" cy="327077"/>
          </a:xfrm>
        </p:spPr>
        <p:txBody>
          <a:bodyPr wrap="square">
            <a:spAutoFit/>
          </a:bodyPr>
          <a:lstStyle>
            <a:lvl1pPr marL="0" indent="0" algn="l">
              <a:lnSpc>
                <a:spcPct val="120000"/>
              </a:lnSpc>
              <a:spcBef>
                <a:spcPts val="100"/>
              </a:spcBef>
              <a:buNone/>
              <a:defRPr sz="1400">
                <a:solidFill>
                  <a:schemeClr val="tx1">
                    <a:alpha val="80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255" y="4520043"/>
            <a:ext cx="1553631" cy="1569660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96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6B55F3-41D2-4BCA-BED8-67E0E6073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09" t="54505" r="15924"/>
          <a:stretch/>
        </p:blipFill>
        <p:spPr>
          <a:xfrm>
            <a:off x="0" y="0"/>
            <a:ext cx="12192000" cy="419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4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18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6C05430C-3E01-4A4D-AFBC-E2D1E472B7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/>
          <a:lstStyle/>
          <a:p>
            <a:fld id="{377CEB04-D76D-42B8-AC64-B63F1A2A5D86}" type="datetime1">
              <a:rPr lang="zh-CN" altLang="en-US" smtClean="0"/>
              <a:t>2024/6/30</a:t>
            </a:fld>
            <a:endParaRPr lang="zh-CN" alt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554FD767-9CB5-4DED-BE38-C02A622A2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278DDDA-F990-48F9-A3BD-07E34FC42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8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F18504-D86E-411A-B171-2A74DE29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A4509-A6D7-41B5-BE28-213FB58E8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2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6DEDA773-1B71-4202-AD8A-0D33468FE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35704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C31567F-58FD-40B3-A9DF-CC8DCC45D05E}" type="datetimeFigureOut">
              <a:rPr lang="zh-CN" altLang="en-US" smtClean="0"/>
              <a:t>2024/6/30</a:t>
            </a:fld>
            <a:endParaRPr lang="zh-CN" altLang="en-US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id="{C0483E03-0186-4754-8285-0D57953FB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2" y="6235704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7E8030F2-F0B4-4140-B9B5-8B5B27074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305" y="6235704"/>
            <a:ext cx="2547595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86A3F7-F2F5-4AAC-A263-4E17CDD5F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1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71" r:id="rId4"/>
    <p:sldLayoutId id="2147483668" r:id="rId5"/>
    <p:sldLayoutId id="2147483661" r:id="rId6"/>
    <p:sldLayoutId id="2147483669" r:id="rId7"/>
    <p:sldLayoutId id="2147483670" r:id="rId8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A1339-D73A-490C-A6D7-6F87ABF0BC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男人是勇士回顾</a:t>
            </a:r>
            <a:endParaRPr lang="en-US" altLang="zh-CN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FB5A465-282C-4764-8F48-F0C288582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1842" y="3195596"/>
            <a:ext cx="5187059" cy="458459"/>
          </a:xfrm>
        </p:spPr>
        <p:txBody>
          <a:bodyPr>
            <a:spAutoFit/>
          </a:bodyPr>
          <a:lstStyle/>
          <a:p>
            <a:r>
              <a:rPr lang="zh-CN" altLang="en-US" sz="1800" dirty="0">
                <a:sym typeface="Arial" panose="020B0604020202020204" pitchFamily="34" charset="0"/>
              </a:rPr>
              <a:t>第一册</a:t>
            </a:r>
            <a:endParaRPr lang="en-GB" altLang="zh-CN" sz="1800" dirty="0">
              <a:sym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FB547B-158B-495F-8DB0-1E0528853A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852" y="139668"/>
            <a:ext cx="1219103" cy="12885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B65E87B-2676-4CFD-992B-D253C96ABB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44" y="5819190"/>
            <a:ext cx="548994" cy="7774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4247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261C4E8-242E-46A3-882B-C70AB68D8066}"/>
              </a:ext>
            </a:extLst>
          </p:cNvPr>
          <p:cNvSpPr txBox="1"/>
          <p:nvPr/>
        </p:nvSpPr>
        <p:spPr>
          <a:xfrm>
            <a:off x="2411140" y="1128009"/>
            <a:ext cx="5792866" cy="4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dirty="0"/>
              <a:t>建造门徒的三个基石</a:t>
            </a:r>
            <a:endParaRPr lang="en-GB" altLang="zh-CN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78263A1-C20A-4E09-8967-9CDF793224FA}"/>
              </a:ext>
            </a:extLst>
          </p:cNvPr>
          <p:cNvGrpSpPr/>
          <p:nvPr/>
        </p:nvGrpSpPr>
        <p:grpSpPr>
          <a:xfrm>
            <a:off x="1269459" y="1737409"/>
            <a:ext cx="2628900" cy="2628900"/>
            <a:chOff x="660400" y="2266950"/>
            <a:chExt cx="2628900" cy="2628900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8CFEC54B-5D97-42B2-A27D-5C0E2390D630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  <a:head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GB" sz="8000" b="1"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1051F03-E8BA-465E-955F-20ECF4CBD20C}"/>
                </a:ext>
              </a:extLst>
            </p:cNvPr>
            <p:cNvSpPr txBox="1"/>
            <p:nvPr/>
          </p:nvSpPr>
          <p:spPr>
            <a:xfrm>
              <a:off x="1129146" y="3218096"/>
              <a:ext cx="16914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/>
                <a:t>第二个基石</a:t>
              </a:r>
              <a:endParaRPr lang="en-US" altLang="zh-CN" sz="1800" b="1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119B7A5-3FF3-4924-AC02-CE22532BC567}"/>
                </a:ext>
              </a:extLst>
            </p:cNvPr>
            <p:cNvSpPr txBox="1"/>
            <p:nvPr/>
          </p:nvSpPr>
          <p:spPr>
            <a:xfrm>
              <a:off x="1129146" y="3693839"/>
              <a:ext cx="1691408" cy="78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000"/>
              </a:lvl1pPr>
            </a:lstStyle>
            <a:p>
              <a:r>
                <a:rPr lang="zh-CN" altLang="en-US" sz="1600" dirty="0"/>
                <a:t>成为有 神话语</a:t>
              </a:r>
              <a:endParaRPr lang="en-US" altLang="zh-CN" sz="1600" dirty="0"/>
            </a:p>
            <a:p>
              <a:r>
                <a:rPr lang="zh-CN" altLang="en-US" sz="1600" dirty="0"/>
                <a:t>的男人</a:t>
              </a:r>
              <a:endParaRPr lang="en-GB" sz="1600" dirty="0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B718F44C-0BDE-455D-B89B-25F392285D56}"/>
                </a:ext>
              </a:extLst>
            </p:cNvPr>
            <p:cNvCxnSpPr>
              <a:cxnSpLocks/>
            </p:cNvCxnSpPr>
            <p:nvPr/>
          </p:nvCxnSpPr>
          <p:spPr>
            <a:xfrm>
              <a:off x="1864564" y="2873829"/>
              <a:ext cx="220573" cy="0"/>
            </a:xfrm>
            <a:prstGeom prst="lin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A165888-89D0-4C40-B7B0-71F35573213C}"/>
              </a:ext>
            </a:extLst>
          </p:cNvPr>
          <p:cNvGrpSpPr/>
          <p:nvPr/>
        </p:nvGrpSpPr>
        <p:grpSpPr>
          <a:xfrm>
            <a:off x="7105311" y="1677634"/>
            <a:ext cx="2628900" cy="2628900"/>
            <a:chOff x="660400" y="2266950"/>
            <a:chExt cx="2628900" cy="2628900"/>
          </a:xfrm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7A8FF44B-E2EB-422A-899F-E2F5B02F0603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  <a:head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GB" sz="8000" b="1"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AB0D1F7-2B9A-4781-A613-AEBECCA9D147}"/>
                </a:ext>
              </a:extLst>
            </p:cNvPr>
            <p:cNvSpPr txBox="1"/>
            <p:nvPr/>
          </p:nvSpPr>
          <p:spPr>
            <a:xfrm>
              <a:off x="1129146" y="3218096"/>
              <a:ext cx="16914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/>
                <a:t>第三个基石</a:t>
              </a:r>
              <a:endParaRPr lang="en-US" altLang="zh-CN" sz="1800" b="1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82C55F4-F94A-4DCF-AEA5-3D5714DAA33A}"/>
                </a:ext>
              </a:extLst>
            </p:cNvPr>
            <p:cNvSpPr txBox="1"/>
            <p:nvPr/>
          </p:nvSpPr>
          <p:spPr>
            <a:xfrm>
              <a:off x="1129146" y="3693839"/>
              <a:ext cx="1691408" cy="78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000"/>
              </a:lvl1pPr>
            </a:lstStyle>
            <a:p>
              <a:r>
                <a:rPr lang="zh-CN" altLang="en-US" sz="1600" dirty="0"/>
                <a:t>成为祷告 神</a:t>
              </a:r>
              <a:endParaRPr lang="en-US" altLang="zh-CN" sz="1600" dirty="0"/>
            </a:p>
            <a:p>
              <a:r>
                <a:rPr lang="zh-CN" altLang="en-US" sz="1600" dirty="0"/>
                <a:t>的男人</a:t>
              </a:r>
              <a:endParaRPr lang="en-GB" sz="1600" dirty="0"/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5A85B11E-58AD-4AF5-8111-976F26F93095}"/>
                </a:ext>
              </a:extLst>
            </p:cNvPr>
            <p:cNvCxnSpPr>
              <a:cxnSpLocks/>
            </p:cNvCxnSpPr>
            <p:nvPr/>
          </p:nvCxnSpPr>
          <p:spPr>
            <a:xfrm>
              <a:off x="1864564" y="2873829"/>
              <a:ext cx="220573" cy="0"/>
            </a:xfrm>
            <a:prstGeom prst="lin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2AB51C47-BAA4-42AE-81A1-38991ED6E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三块基石</a:t>
            </a:r>
            <a:endParaRPr lang="en-GB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F27801F-BCDD-4129-8CA0-82E7C3A15688}"/>
              </a:ext>
            </a:extLst>
          </p:cNvPr>
          <p:cNvGrpSpPr/>
          <p:nvPr/>
        </p:nvGrpSpPr>
        <p:grpSpPr>
          <a:xfrm>
            <a:off x="4187385" y="1685777"/>
            <a:ext cx="2628900" cy="2628900"/>
            <a:chOff x="660400" y="2266950"/>
            <a:chExt cx="2628900" cy="2628900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4A27B892-021B-4525-AFF5-AD6E0241DC19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F442F88-67A3-4F78-B167-E7411AA488FA}"/>
                </a:ext>
              </a:extLst>
            </p:cNvPr>
            <p:cNvSpPr txBox="1"/>
            <p:nvPr/>
          </p:nvSpPr>
          <p:spPr>
            <a:xfrm>
              <a:off x="1129146" y="3218096"/>
              <a:ext cx="16914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rgbClr val="FFFFFF"/>
                  </a:solidFill>
                </a:rPr>
                <a:t>首个基石</a:t>
              </a:r>
              <a:endParaRPr lang="en-US" altLang="zh-CN" sz="1800" b="1" dirty="0">
                <a:solidFill>
                  <a:srgbClr val="FFFFFF"/>
                </a:solidFill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86F229A-578E-4B3B-ADB2-442A138F7C51}"/>
                </a:ext>
              </a:extLst>
            </p:cNvPr>
            <p:cNvSpPr txBox="1"/>
            <p:nvPr/>
          </p:nvSpPr>
          <p:spPr>
            <a:xfrm>
              <a:off x="919620" y="3707166"/>
              <a:ext cx="2097762" cy="417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000"/>
              </a:lvl1pPr>
            </a:lstStyle>
            <a:p>
              <a:r>
                <a:rPr lang="zh-CN" altLang="en-US" sz="1600" dirty="0">
                  <a:solidFill>
                    <a:srgbClr val="FFFFFF"/>
                  </a:solidFill>
                </a:rPr>
                <a:t>与 神建立起爱的关系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1C70BDA9-468A-497B-8D9E-AC8825320972}"/>
                </a:ext>
              </a:extLst>
            </p:cNvPr>
            <p:cNvCxnSpPr>
              <a:cxnSpLocks/>
            </p:cNvCxnSpPr>
            <p:nvPr/>
          </p:nvCxnSpPr>
          <p:spPr>
            <a:xfrm>
              <a:off x="1864564" y="2873829"/>
              <a:ext cx="220573" cy="0"/>
            </a:xfrm>
            <a:prstGeom prst="line">
              <a:avLst/>
            </a:prstGeom>
            <a:ln w="19050" cap="rnd">
              <a:solidFill>
                <a:srgbClr val="FFFF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5BD99BFD-3FF6-4911-99AA-1320081A8A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2694196" y="4504185"/>
            <a:ext cx="5690616" cy="199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99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AAAA2BF2-4284-46ED-AE7E-5A6702E67B9F}"/>
              </a:ext>
            </a:extLst>
          </p:cNvPr>
          <p:cNvGrpSpPr/>
          <p:nvPr/>
        </p:nvGrpSpPr>
        <p:grpSpPr>
          <a:xfrm>
            <a:off x="1403737" y="2204562"/>
            <a:ext cx="1947736" cy="1947736"/>
            <a:chOff x="660400" y="2266950"/>
            <a:chExt cx="2628900" cy="262890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DD64F6C-58A3-4A94-A88F-5114821D9AE3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sz="8000" b="1" dirty="0">
                  <a:solidFill>
                    <a:schemeClr val="tx1">
                      <a:lumMod val="50000"/>
                      <a:lumOff val="50000"/>
                      <a:alpha val="10000"/>
                    </a:schemeClr>
                  </a:solidFill>
                </a:rPr>
                <a:t>01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DCAB052-C8B3-4C0C-B9A8-F07A500234FD}"/>
                </a:ext>
              </a:extLst>
            </p:cNvPr>
            <p:cNvSpPr txBox="1"/>
            <p:nvPr/>
          </p:nvSpPr>
          <p:spPr>
            <a:xfrm>
              <a:off x="1005108" y="3315363"/>
              <a:ext cx="1815446" cy="532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/>
                <a:t>与 神独处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827F4EE3-8FB7-4EED-9FD1-A886373628FA}"/>
                </a:ext>
              </a:extLst>
            </p:cNvPr>
            <p:cNvCxnSpPr>
              <a:cxnSpLocks/>
            </p:cNvCxnSpPr>
            <p:nvPr/>
          </p:nvCxnSpPr>
          <p:spPr>
            <a:xfrm>
              <a:off x="2467593" y="3581400"/>
              <a:ext cx="821707" cy="0"/>
            </a:xfrm>
            <a:prstGeom prst="lin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784C622-BEC8-4025-A215-EA3E621FA6D7}"/>
              </a:ext>
            </a:extLst>
          </p:cNvPr>
          <p:cNvGrpSpPr/>
          <p:nvPr/>
        </p:nvGrpSpPr>
        <p:grpSpPr>
          <a:xfrm>
            <a:off x="5115783" y="2204562"/>
            <a:ext cx="1947736" cy="1947736"/>
            <a:chOff x="660400" y="2266950"/>
            <a:chExt cx="2628900" cy="2628900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B2E636D5-3EB2-46C6-8F62-5DBC915F4C9C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sz="8000" b="1" dirty="0">
                  <a:solidFill>
                    <a:schemeClr val="tx1">
                      <a:lumMod val="50000"/>
                      <a:lumOff val="50000"/>
                      <a:alpha val="10000"/>
                    </a:schemeClr>
                  </a:solidFill>
                </a:rPr>
                <a:t>03</a:t>
              </a: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0CD37E9-A0C4-4892-91FE-7C20D195E89E}"/>
                </a:ext>
              </a:extLst>
            </p:cNvPr>
            <p:cNvCxnSpPr>
              <a:cxnSpLocks/>
            </p:cNvCxnSpPr>
            <p:nvPr/>
          </p:nvCxnSpPr>
          <p:spPr>
            <a:xfrm>
              <a:off x="2785220" y="3581400"/>
              <a:ext cx="504080" cy="0"/>
            </a:xfrm>
            <a:prstGeom prst="lin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58448A3-247B-40DC-B6E2-54AAFFF9C814}"/>
                </a:ext>
              </a:extLst>
            </p:cNvPr>
            <p:cNvSpPr txBox="1"/>
            <p:nvPr/>
          </p:nvSpPr>
          <p:spPr>
            <a:xfrm>
              <a:off x="1005108" y="3315363"/>
              <a:ext cx="1939483" cy="534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/>
                <a:t>默想 神话语</a:t>
              </a:r>
              <a:endParaRPr lang="en-US" altLang="zh-CN" sz="1800" b="1" dirty="0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1D152ECC-1383-4451-AF14-F63BF187D95A}"/>
              </a:ext>
            </a:extLst>
          </p:cNvPr>
          <p:cNvSpPr txBox="1"/>
          <p:nvPr/>
        </p:nvSpPr>
        <p:spPr>
          <a:xfrm>
            <a:off x="1450784" y="4431374"/>
            <a:ext cx="1853642" cy="139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与 神独处</a:t>
            </a:r>
            <a:r>
              <a:rPr lang="en-GB" altLang="zh-CN" sz="1600" dirty="0"/>
              <a:t>ABC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/>
              <a:t>A</a:t>
            </a:r>
            <a:r>
              <a:rPr lang="zh-CN" altLang="en-US" sz="1400" dirty="0"/>
              <a:t>提出问题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/>
              <a:t>B</a:t>
            </a:r>
            <a:r>
              <a:rPr lang="zh-CN" altLang="en-US" sz="1400" dirty="0"/>
              <a:t>重要经文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/>
              <a:t>C</a:t>
            </a:r>
            <a:r>
              <a:rPr lang="zh-CN" altLang="en-US" sz="1400" dirty="0"/>
              <a:t>回应祷告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1761959-6C7D-4C3A-9E3C-C981FC28CE16}"/>
              </a:ext>
            </a:extLst>
          </p:cNvPr>
          <p:cNvSpPr txBox="1"/>
          <p:nvPr/>
        </p:nvSpPr>
        <p:spPr>
          <a:xfrm>
            <a:off x="5111021" y="4431374"/>
            <a:ext cx="1853642" cy="139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三种默想方法</a:t>
            </a:r>
            <a:endParaRPr lang="en-US" altLang="zh-CN" sz="1600" dirty="0"/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问题询问法</a:t>
            </a:r>
            <a:endParaRPr lang="en-US" altLang="zh-CN" sz="1400" dirty="0"/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强调凸显法</a:t>
            </a:r>
            <a:endParaRPr lang="en-US" altLang="zh-CN" sz="1400" dirty="0"/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重写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103AFBF-4415-4772-B9F6-84B10384FB5B}"/>
              </a:ext>
            </a:extLst>
          </p:cNvPr>
          <p:cNvSpPr txBox="1"/>
          <p:nvPr/>
        </p:nvSpPr>
        <p:spPr>
          <a:xfrm>
            <a:off x="7063519" y="4431374"/>
            <a:ext cx="2118559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600" dirty="0"/>
              <a:t>W</a:t>
            </a:r>
            <a:r>
              <a:rPr lang="en-US" altLang="zh-CN" sz="1600" dirty="0"/>
              <a:t>(</a:t>
            </a:r>
            <a:r>
              <a:rPr lang="en-GB" altLang="zh-CN" sz="1600" dirty="0"/>
              <a:t>Worship)</a:t>
            </a:r>
            <a:r>
              <a:rPr lang="zh-CN" altLang="en-US" sz="1600" dirty="0"/>
              <a:t>敬拜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400" dirty="0"/>
              <a:t>P</a:t>
            </a:r>
            <a:r>
              <a:rPr lang="en-US" altLang="zh-CN" sz="1400" dirty="0"/>
              <a:t> ( </a:t>
            </a:r>
            <a:r>
              <a:rPr lang="en-GB" altLang="zh-CN" sz="1400" dirty="0"/>
              <a:t>Praise )</a:t>
            </a:r>
            <a:r>
              <a:rPr lang="zh-CN" altLang="en-US" sz="1400" dirty="0"/>
              <a:t>赞美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400" dirty="0"/>
              <a:t>T</a:t>
            </a:r>
            <a:r>
              <a:rPr lang="en-US" altLang="zh-CN" sz="1400" dirty="0"/>
              <a:t> ( </a:t>
            </a:r>
            <a:r>
              <a:rPr lang="en-GB" altLang="zh-CN" sz="1400" dirty="0"/>
              <a:t>Thank )</a:t>
            </a:r>
            <a:r>
              <a:rPr lang="zh-CN" altLang="en-US" sz="1400" dirty="0"/>
              <a:t>感谢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400" dirty="0"/>
              <a:t>L</a:t>
            </a:r>
            <a:r>
              <a:rPr lang="en-US" altLang="zh-CN" sz="1400" dirty="0"/>
              <a:t> ( </a:t>
            </a:r>
            <a:r>
              <a:rPr lang="en-GB" altLang="zh-CN" sz="1400" dirty="0"/>
              <a:t>Listen )</a:t>
            </a:r>
            <a:r>
              <a:rPr lang="zh-CN" altLang="en-US" sz="1400" dirty="0"/>
              <a:t>聆听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600" dirty="0"/>
              <a:t>A</a:t>
            </a:r>
            <a:r>
              <a:rPr lang="en-US" altLang="zh-CN" sz="1600" dirty="0"/>
              <a:t>(</a:t>
            </a:r>
            <a:r>
              <a:rPr lang="en-GB" altLang="zh-CN" sz="1600" dirty="0"/>
              <a:t>Admit)</a:t>
            </a:r>
            <a:r>
              <a:rPr lang="zh-CN" altLang="en-US" sz="1600" dirty="0"/>
              <a:t>认罪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600" dirty="0"/>
              <a:t>R</a:t>
            </a:r>
            <a:r>
              <a:rPr lang="en-US" altLang="zh-CN" sz="1600" dirty="0"/>
              <a:t>(</a:t>
            </a:r>
            <a:r>
              <a:rPr lang="en-GB" altLang="zh-CN" sz="1600" dirty="0"/>
              <a:t>Request)</a:t>
            </a:r>
            <a:r>
              <a:rPr lang="zh-CN" altLang="en-US" sz="1600" dirty="0"/>
              <a:t>祈求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FBA5D4-557B-438D-B7EA-5696DC47F549}"/>
              </a:ext>
            </a:extLst>
          </p:cNvPr>
          <p:cNvGrpSpPr/>
          <p:nvPr/>
        </p:nvGrpSpPr>
        <p:grpSpPr>
          <a:xfrm>
            <a:off x="8827830" y="2204562"/>
            <a:ext cx="1947736" cy="1947736"/>
            <a:chOff x="660400" y="2266950"/>
            <a:chExt cx="2628900" cy="2628900"/>
          </a:xfrm>
        </p:grpSpPr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AA33D230-95DD-4687-9602-08799A4A22B7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sz="8000" b="1" dirty="0">
                  <a:solidFill>
                    <a:schemeClr val="tx1">
                      <a:lumMod val="50000"/>
                      <a:lumOff val="50000"/>
                      <a:alpha val="10000"/>
                    </a:schemeClr>
                  </a:solidFill>
                </a:rPr>
                <a:t>05</a:t>
              </a:r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362714DC-6A7E-4249-A8B6-ADCD9F2CE0D2}"/>
                </a:ext>
              </a:extLst>
            </p:cNvPr>
            <p:cNvCxnSpPr>
              <a:cxnSpLocks/>
            </p:cNvCxnSpPr>
            <p:nvPr/>
          </p:nvCxnSpPr>
          <p:spPr>
            <a:xfrm>
              <a:off x="2467593" y="3581400"/>
              <a:ext cx="821707" cy="0"/>
            </a:xfrm>
            <a:prstGeom prst="lin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83B8442-3481-412B-89FF-3D54D66A2C7F}"/>
                </a:ext>
              </a:extLst>
            </p:cNvPr>
            <p:cNvSpPr txBox="1"/>
            <p:nvPr/>
          </p:nvSpPr>
          <p:spPr>
            <a:xfrm>
              <a:off x="1005108" y="3315363"/>
              <a:ext cx="1815446" cy="983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/>
                <a:t>门徒培训</a:t>
              </a:r>
              <a:endParaRPr lang="en-US" altLang="zh-CN" b="1" dirty="0"/>
            </a:p>
            <a:p>
              <a:pPr algn="ctr">
                <a:lnSpc>
                  <a:spcPct val="120000"/>
                </a:lnSpc>
              </a:pPr>
              <a:r>
                <a:rPr lang="zh-CN" altLang="en-US" b="1" dirty="0"/>
                <a:t>带领课程</a:t>
              </a:r>
              <a:endParaRPr lang="en-US" altLang="zh-CN" sz="1800" b="1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五项技能</a:t>
            </a:r>
            <a:endParaRPr lang="en-GB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E0BDEB7-497D-4473-BCC1-A209FBD70136}"/>
              </a:ext>
            </a:extLst>
          </p:cNvPr>
          <p:cNvGrpSpPr/>
          <p:nvPr/>
        </p:nvGrpSpPr>
        <p:grpSpPr>
          <a:xfrm>
            <a:off x="3259760" y="2204562"/>
            <a:ext cx="1947736" cy="1947736"/>
            <a:chOff x="660400" y="2266950"/>
            <a:chExt cx="2628900" cy="2628900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6496DF31-51BD-452C-A625-849E8AC49484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sz="8000" b="1">
                  <a:solidFill>
                    <a:schemeClr val="bg1">
                      <a:alpha val="10000"/>
                    </a:schemeClr>
                  </a:solidFill>
                </a:rPr>
                <a:t>02</a:t>
              </a:r>
              <a:endParaRPr lang="en-GB" sz="8000" b="1" dirty="0">
                <a:solidFill>
                  <a:schemeClr val="bg1">
                    <a:alpha val="10000"/>
                  </a:schemeClr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A3387C2-E531-4412-835D-DEF4DFC6A163}"/>
                </a:ext>
              </a:extLst>
            </p:cNvPr>
            <p:cNvSpPr txBox="1"/>
            <p:nvPr/>
          </p:nvSpPr>
          <p:spPr>
            <a:xfrm>
              <a:off x="994831" y="3312766"/>
              <a:ext cx="1939483" cy="534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rgbClr val="FFFFFF"/>
                  </a:solidFill>
                </a:rPr>
                <a:t>背诵 神话语</a:t>
              </a:r>
              <a:endParaRPr lang="en-US" altLang="zh-CN" sz="1800" b="1" dirty="0">
                <a:solidFill>
                  <a:srgbClr val="FFFFFF"/>
                </a:solidFill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8B1A7724-D468-4456-B48C-6E17B0EAD67F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>
              <a:off x="2934314" y="3580102"/>
              <a:ext cx="354986" cy="1298"/>
            </a:xfrm>
            <a:prstGeom prst="line">
              <a:avLst/>
            </a:prstGeom>
            <a:ln w="19050" cap="rnd">
              <a:solidFill>
                <a:srgbClr val="FFFF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52B5AE1-E2A5-4BF7-85DC-EF3FA6587C5E}"/>
              </a:ext>
            </a:extLst>
          </p:cNvPr>
          <p:cNvGrpSpPr/>
          <p:nvPr/>
        </p:nvGrpSpPr>
        <p:grpSpPr>
          <a:xfrm>
            <a:off x="6971806" y="2204562"/>
            <a:ext cx="1947736" cy="1947736"/>
            <a:chOff x="660400" y="2266950"/>
            <a:chExt cx="2628900" cy="2628900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618106A0-CB95-4F93-A9D9-49BDF84D7358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sz="8000" b="1" dirty="0">
                  <a:solidFill>
                    <a:srgbClr val="FFFFFF">
                      <a:alpha val="10000"/>
                    </a:srgbClr>
                  </a:solidFill>
                </a:rPr>
                <a:t>04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2ADD5C7-9BB6-4142-AF6D-98049E22259B}"/>
                </a:ext>
              </a:extLst>
            </p:cNvPr>
            <p:cNvSpPr txBox="1"/>
            <p:nvPr/>
          </p:nvSpPr>
          <p:spPr>
            <a:xfrm>
              <a:off x="1005108" y="3315363"/>
              <a:ext cx="1815446" cy="532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FFFF"/>
                  </a:solidFill>
                </a:rPr>
                <a:t>WAR</a:t>
              </a:r>
              <a:r>
                <a:rPr lang="zh-CN" altLang="en-US" b="1" dirty="0">
                  <a:solidFill>
                    <a:srgbClr val="FFFFFF"/>
                  </a:solidFill>
                </a:rPr>
                <a:t>祷告</a:t>
              </a:r>
              <a:endParaRPr lang="en-US" altLang="zh-CN" sz="1800" b="1" dirty="0">
                <a:solidFill>
                  <a:srgbClr val="FFFFFF"/>
                </a:solidFill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7046880D-1568-4AE8-A33D-FF945DD4400D}"/>
                </a:ext>
              </a:extLst>
            </p:cNvPr>
            <p:cNvCxnSpPr>
              <a:cxnSpLocks/>
            </p:cNvCxnSpPr>
            <p:nvPr/>
          </p:nvCxnSpPr>
          <p:spPr>
            <a:xfrm>
              <a:off x="2647726" y="3581400"/>
              <a:ext cx="641574" cy="0"/>
            </a:xfrm>
            <a:prstGeom prst="line">
              <a:avLst/>
            </a:prstGeom>
            <a:ln w="19050" cap="rnd">
              <a:solidFill>
                <a:srgbClr val="FFFF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665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E0F789-8C7E-4096-BA6E-14A3D4A43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七段经文</a:t>
            </a:r>
            <a:endParaRPr lang="zh-CN" altLang="en-US" b="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6DA0960-86A6-4006-BDA7-9322A701B892}"/>
              </a:ext>
            </a:extLst>
          </p:cNvPr>
          <p:cNvSpPr/>
          <p:nvPr/>
        </p:nvSpPr>
        <p:spPr>
          <a:xfrm>
            <a:off x="660402" y="2045571"/>
            <a:ext cx="5797705" cy="370539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D9D6F0A-8F47-45AE-9526-A131055BB607}"/>
              </a:ext>
            </a:extLst>
          </p:cNvPr>
          <p:cNvSpPr txBox="1"/>
          <p:nvPr/>
        </p:nvSpPr>
        <p:spPr>
          <a:xfrm flipH="1">
            <a:off x="7002672" y="2677431"/>
            <a:ext cx="3469083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dirty="0"/>
              <a:t>1.3:3【</a:t>
            </a:r>
            <a:r>
              <a:rPr lang="zh-CN" altLang="en-US" dirty="0"/>
              <a:t>约书亚记</a:t>
            </a:r>
            <a:r>
              <a:rPr lang="en-US" altLang="zh-CN" dirty="0"/>
              <a:t>1:8】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AD443C9-4912-4D16-AFB5-0E8A2658823B}"/>
              </a:ext>
            </a:extLst>
          </p:cNvPr>
          <p:cNvSpPr txBox="1"/>
          <p:nvPr/>
        </p:nvSpPr>
        <p:spPr>
          <a:xfrm flipH="1">
            <a:off x="7015371" y="4214195"/>
            <a:ext cx="3469081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1.5:5【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腓利比书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4:6-7】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E115A80-5AF9-4A00-AAAA-894FE5DF3B77}"/>
              </a:ext>
            </a:extLst>
          </p:cNvPr>
          <p:cNvSpPr txBox="1"/>
          <p:nvPr/>
        </p:nvSpPr>
        <p:spPr>
          <a:xfrm flipH="1">
            <a:off x="7002673" y="3445813"/>
            <a:ext cx="3469082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1.4:4【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约翰福音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16:24】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6D86DBB-B2EE-4886-A74D-B6FE693B28F5}"/>
              </a:ext>
            </a:extLst>
          </p:cNvPr>
          <p:cNvSpPr txBox="1"/>
          <p:nvPr/>
        </p:nvSpPr>
        <p:spPr>
          <a:xfrm flipH="1">
            <a:off x="7002672" y="4982577"/>
            <a:ext cx="3481779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1.6:6【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雅各书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1:22】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178F371-5410-41DE-A1C7-D15B0F32B554}"/>
              </a:ext>
            </a:extLst>
          </p:cNvPr>
          <p:cNvSpPr txBox="1"/>
          <p:nvPr/>
        </p:nvSpPr>
        <p:spPr>
          <a:xfrm flipH="1">
            <a:off x="7002673" y="1909049"/>
            <a:ext cx="3469084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1.2:2【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提摩太后书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3:16-17】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CC073C-AE63-4973-961F-04F93C9941B1}"/>
              </a:ext>
            </a:extLst>
          </p:cNvPr>
          <p:cNvSpPr txBox="1"/>
          <p:nvPr/>
        </p:nvSpPr>
        <p:spPr>
          <a:xfrm flipH="1">
            <a:off x="7002672" y="1140667"/>
            <a:ext cx="3469085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1.1:1【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马太福音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22:36-38】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3C20916-B078-4D20-98A7-FE1FD118A0C8}"/>
              </a:ext>
            </a:extLst>
          </p:cNvPr>
          <p:cNvSpPr txBox="1"/>
          <p:nvPr/>
        </p:nvSpPr>
        <p:spPr>
          <a:xfrm flipH="1">
            <a:off x="7015372" y="5750961"/>
            <a:ext cx="3481778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1.7:7【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希伯来书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12:11】</a:t>
            </a:r>
          </a:p>
        </p:txBody>
      </p:sp>
    </p:spTree>
    <p:extLst>
      <p:ext uri="{BB962C8B-B14F-4D97-AF65-F5344CB8AC3E}">
        <p14:creationId xmlns:p14="http://schemas.microsoft.com/office/powerpoint/2010/main" val="447771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BEFB64-04C4-4F50-B4BF-FFEC2079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</p:spPr>
        <p:txBody>
          <a:bodyPr/>
          <a:lstStyle/>
          <a:p>
            <a:r>
              <a:rPr lang="zh-CN" altLang="en-US" dirty="0"/>
              <a:t>九个重点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73B754FE-B23C-4BA8-9F00-51D914569058}"/>
              </a:ext>
            </a:extLst>
          </p:cNvPr>
          <p:cNvGrpSpPr/>
          <p:nvPr/>
        </p:nvGrpSpPr>
        <p:grpSpPr>
          <a:xfrm>
            <a:off x="660402" y="1263246"/>
            <a:ext cx="3312884" cy="1555448"/>
            <a:chOff x="660402" y="1263246"/>
            <a:chExt cx="3312884" cy="1555448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87D822B5-5C3F-4975-875D-AA9C8F6433E5}"/>
                </a:ext>
              </a:extLst>
            </p:cNvPr>
            <p:cNvSpPr txBox="1"/>
            <p:nvPr/>
          </p:nvSpPr>
          <p:spPr>
            <a:xfrm>
              <a:off x="1334278" y="1717804"/>
              <a:ext cx="2083836" cy="64633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dirty="0"/>
                <a:t>降低标准就是</a:t>
              </a:r>
            </a:p>
            <a:p>
              <a:pPr algn="ctr"/>
              <a:r>
                <a:rPr lang="zh-CN" altLang="en-US" dirty="0"/>
                <a:t>伤害建造中的男人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5ED397F-C073-4351-B830-33AFE1E8C0AB}"/>
                </a:ext>
              </a:extLst>
            </p:cNvPr>
            <p:cNvSpPr/>
            <p:nvPr/>
          </p:nvSpPr>
          <p:spPr>
            <a:xfrm>
              <a:off x="660402" y="1263246"/>
              <a:ext cx="3312884" cy="15554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B8C18E2-5AFA-46AB-944A-85AE5F136877}"/>
              </a:ext>
            </a:extLst>
          </p:cNvPr>
          <p:cNvGrpSpPr/>
          <p:nvPr/>
        </p:nvGrpSpPr>
        <p:grpSpPr>
          <a:xfrm>
            <a:off x="4152968" y="1263246"/>
            <a:ext cx="3312884" cy="1555448"/>
            <a:chOff x="4152968" y="1263246"/>
            <a:chExt cx="3312884" cy="1555448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2FA1A98-5A3E-494B-A884-D2F7E0A977EA}"/>
                </a:ext>
              </a:extLst>
            </p:cNvPr>
            <p:cNvSpPr txBox="1"/>
            <p:nvPr/>
          </p:nvSpPr>
          <p:spPr>
            <a:xfrm>
              <a:off x="4647162" y="1687768"/>
              <a:ext cx="2417667" cy="64633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dirty="0"/>
                <a:t>建造门徒的首个基石：</a:t>
              </a:r>
            </a:p>
            <a:p>
              <a:pPr algn="ctr"/>
              <a:r>
                <a:rPr lang="zh-CN" altLang="en-US" dirty="0"/>
                <a:t>建立与 神的爱的关系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8CEFD01-0BE8-4AF3-BE60-504E5FB0C6C6}"/>
                </a:ext>
              </a:extLst>
            </p:cNvPr>
            <p:cNvSpPr/>
            <p:nvPr/>
          </p:nvSpPr>
          <p:spPr>
            <a:xfrm>
              <a:off x="4152968" y="1263246"/>
              <a:ext cx="3312884" cy="15554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60E54BA-7547-43B2-94DA-3CB46DF869BF}"/>
              </a:ext>
            </a:extLst>
          </p:cNvPr>
          <p:cNvGrpSpPr/>
          <p:nvPr/>
        </p:nvGrpSpPr>
        <p:grpSpPr>
          <a:xfrm>
            <a:off x="7645534" y="1263246"/>
            <a:ext cx="3312884" cy="1555448"/>
            <a:chOff x="7645534" y="1263246"/>
            <a:chExt cx="3312884" cy="1555448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32BB7AFF-52F3-428C-BA4A-E016179F0983}"/>
                </a:ext>
              </a:extLst>
            </p:cNvPr>
            <p:cNvSpPr txBox="1"/>
            <p:nvPr/>
          </p:nvSpPr>
          <p:spPr>
            <a:xfrm>
              <a:off x="8130460" y="1675673"/>
              <a:ext cx="2374254" cy="64633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dirty="0"/>
                <a:t>有担当对灵命的成长，</a:t>
              </a:r>
            </a:p>
            <a:p>
              <a:pPr algn="ctr"/>
              <a:r>
                <a:rPr lang="zh-CN" altLang="en-US" dirty="0"/>
                <a:t>非常重要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2503012-3893-46E7-981D-6494B0AC1E85}"/>
                </a:ext>
              </a:extLst>
            </p:cNvPr>
            <p:cNvSpPr/>
            <p:nvPr/>
          </p:nvSpPr>
          <p:spPr>
            <a:xfrm>
              <a:off x="7645534" y="1263246"/>
              <a:ext cx="3312884" cy="15554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D0A025A-20E1-461D-AD8C-1AE1AE80835E}"/>
              </a:ext>
            </a:extLst>
          </p:cNvPr>
          <p:cNvGrpSpPr/>
          <p:nvPr/>
        </p:nvGrpSpPr>
        <p:grpSpPr>
          <a:xfrm>
            <a:off x="660402" y="3029352"/>
            <a:ext cx="3312884" cy="1555448"/>
            <a:chOff x="660402" y="3029352"/>
            <a:chExt cx="3312884" cy="1555448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173B99D-5974-48F1-8A85-EA66605780B5}"/>
                </a:ext>
              </a:extLst>
            </p:cNvPr>
            <p:cNvSpPr txBox="1"/>
            <p:nvPr/>
          </p:nvSpPr>
          <p:spPr>
            <a:xfrm>
              <a:off x="1334278" y="3345411"/>
              <a:ext cx="2258008" cy="92333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dirty="0"/>
                <a:t>与 神独处灵修</a:t>
              </a:r>
            </a:p>
            <a:p>
              <a:r>
                <a:rPr lang="zh-CN" altLang="en-US" dirty="0"/>
                <a:t>是与宇宙的主宰建立</a:t>
              </a:r>
            </a:p>
            <a:p>
              <a:r>
                <a:rPr lang="zh-CN" altLang="en-US" dirty="0"/>
                <a:t>起美好有意义的连结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2BB34DD-DF40-4115-B375-DF071897569D}"/>
                </a:ext>
              </a:extLst>
            </p:cNvPr>
            <p:cNvSpPr/>
            <p:nvPr/>
          </p:nvSpPr>
          <p:spPr>
            <a:xfrm>
              <a:off x="660402" y="3029352"/>
              <a:ext cx="3312884" cy="15554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B786F52-3AA1-4A73-8AB7-BD145FB426A5}"/>
              </a:ext>
            </a:extLst>
          </p:cNvPr>
          <p:cNvGrpSpPr/>
          <p:nvPr/>
        </p:nvGrpSpPr>
        <p:grpSpPr>
          <a:xfrm>
            <a:off x="7661145" y="3029352"/>
            <a:ext cx="3312884" cy="1555448"/>
            <a:chOff x="7661145" y="3029352"/>
            <a:chExt cx="3312884" cy="1555448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0C68989-69B3-4368-AC10-FA4CF7B6A658}"/>
                </a:ext>
              </a:extLst>
            </p:cNvPr>
            <p:cNvSpPr txBox="1"/>
            <p:nvPr/>
          </p:nvSpPr>
          <p:spPr>
            <a:xfrm>
              <a:off x="8027698" y="3338305"/>
              <a:ext cx="2607645" cy="92333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dirty="0"/>
                <a:t>背诵经文的目的</a:t>
              </a:r>
            </a:p>
            <a:p>
              <a:pPr algn="ctr"/>
              <a:r>
                <a:rPr lang="zh-CN" altLang="en-US" dirty="0"/>
                <a:t>是在日常生活中用得到</a:t>
              </a:r>
            </a:p>
            <a:p>
              <a:pPr algn="ctr"/>
              <a:r>
                <a:rPr lang="zh-CN" altLang="en-US" dirty="0"/>
                <a:t>和随时随地的分享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2F7CAD3-BC60-4BE4-BAC6-26E2299BDFD2}"/>
                </a:ext>
              </a:extLst>
            </p:cNvPr>
            <p:cNvSpPr/>
            <p:nvPr/>
          </p:nvSpPr>
          <p:spPr>
            <a:xfrm>
              <a:off x="7661145" y="3029352"/>
              <a:ext cx="3312884" cy="15554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8593460-A13A-45C7-8342-39D8D9493658}"/>
              </a:ext>
            </a:extLst>
          </p:cNvPr>
          <p:cNvGrpSpPr/>
          <p:nvPr/>
        </p:nvGrpSpPr>
        <p:grpSpPr>
          <a:xfrm>
            <a:off x="660402" y="4793354"/>
            <a:ext cx="3312884" cy="1555448"/>
            <a:chOff x="660402" y="4793354"/>
            <a:chExt cx="3312884" cy="155544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C9C1138-4E6A-43B5-941F-1EF3BF1CFA40}"/>
                </a:ext>
              </a:extLst>
            </p:cNvPr>
            <p:cNvSpPr txBox="1"/>
            <p:nvPr/>
          </p:nvSpPr>
          <p:spPr>
            <a:xfrm>
              <a:off x="1225421" y="5386412"/>
              <a:ext cx="2475721" cy="36933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dirty="0"/>
                <a:t>默想就是有目的的思考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AB9FCBB-4C1F-4D45-A956-8D5009C2B9E5}"/>
                </a:ext>
              </a:extLst>
            </p:cNvPr>
            <p:cNvSpPr/>
            <p:nvPr/>
          </p:nvSpPr>
          <p:spPr>
            <a:xfrm>
              <a:off x="660402" y="4793354"/>
              <a:ext cx="3312884" cy="15554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01984ED-E12E-4719-AA74-4C823ACC377E}"/>
              </a:ext>
            </a:extLst>
          </p:cNvPr>
          <p:cNvGrpSpPr/>
          <p:nvPr/>
        </p:nvGrpSpPr>
        <p:grpSpPr>
          <a:xfrm>
            <a:off x="4152968" y="4793354"/>
            <a:ext cx="3312884" cy="1555448"/>
            <a:chOff x="4152968" y="4793354"/>
            <a:chExt cx="3312884" cy="1555448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0C1BD16-4900-49C7-BFDC-F9D9F2FCA2A5}"/>
                </a:ext>
              </a:extLst>
            </p:cNvPr>
            <p:cNvSpPr txBox="1"/>
            <p:nvPr/>
          </p:nvSpPr>
          <p:spPr>
            <a:xfrm>
              <a:off x="4481418" y="5247912"/>
              <a:ext cx="2655983" cy="64633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dirty="0"/>
                <a:t>与 神沟通 </a:t>
              </a:r>
              <a:r>
                <a:rPr lang="en-US" altLang="zh-CN" dirty="0"/>
                <a:t>— WAR</a:t>
              </a:r>
              <a:r>
                <a:rPr lang="zh-CN" altLang="en-US" dirty="0"/>
                <a:t>祷告：</a:t>
              </a:r>
            </a:p>
            <a:p>
              <a:pPr algn="ctr"/>
              <a:r>
                <a:rPr lang="zh-CN" altLang="en-US" dirty="0"/>
                <a:t>敬拜、认罪、祈求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C6A93E3-4BB9-4BE2-AC24-5EBB12AF1EA2}"/>
                </a:ext>
              </a:extLst>
            </p:cNvPr>
            <p:cNvSpPr/>
            <p:nvPr/>
          </p:nvSpPr>
          <p:spPr>
            <a:xfrm>
              <a:off x="4152968" y="4793354"/>
              <a:ext cx="3312884" cy="15554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56B5973-40DB-4B4F-8BA4-EC48E83FDF80}"/>
              </a:ext>
            </a:extLst>
          </p:cNvPr>
          <p:cNvGrpSpPr/>
          <p:nvPr/>
        </p:nvGrpSpPr>
        <p:grpSpPr>
          <a:xfrm>
            <a:off x="7661145" y="4793354"/>
            <a:ext cx="3312884" cy="1555448"/>
            <a:chOff x="7661145" y="4793354"/>
            <a:chExt cx="3312884" cy="1555448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B8A33C8-5C2F-4814-9702-0EDC4F0C63B9}"/>
                </a:ext>
              </a:extLst>
            </p:cNvPr>
            <p:cNvSpPr txBox="1"/>
            <p:nvPr/>
          </p:nvSpPr>
          <p:spPr>
            <a:xfrm>
              <a:off x="7834150" y="5386411"/>
              <a:ext cx="2966873" cy="36933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dirty="0"/>
                <a:t>改变生命的秘诀就是行出来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C09679E-B3B5-4EFC-B0D1-5E4C64842CA8}"/>
                </a:ext>
              </a:extLst>
            </p:cNvPr>
            <p:cNvSpPr/>
            <p:nvPr/>
          </p:nvSpPr>
          <p:spPr>
            <a:xfrm>
              <a:off x="7661145" y="4793354"/>
              <a:ext cx="3312884" cy="1555448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CBFD1D9-9907-473D-AD72-599FBBE69795}"/>
              </a:ext>
            </a:extLst>
          </p:cNvPr>
          <p:cNvGrpSpPr/>
          <p:nvPr/>
        </p:nvGrpSpPr>
        <p:grpSpPr>
          <a:xfrm>
            <a:off x="4152968" y="3029352"/>
            <a:ext cx="3312884" cy="1555448"/>
            <a:chOff x="4152968" y="3029352"/>
            <a:chExt cx="3312884" cy="155544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DC51055-FE0C-49CC-8D4C-EA31BE1916C9}"/>
                </a:ext>
              </a:extLst>
            </p:cNvPr>
            <p:cNvSpPr/>
            <p:nvPr/>
          </p:nvSpPr>
          <p:spPr>
            <a:xfrm>
              <a:off x="4152968" y="3029352"/>
              <a:ext cx="3312884" cy="1555448"/>
            </a:xfrm>
            <a:prstGeom prst="rect">
              <a:avLst/>
            </a:prstGeom>
            <a:solidFill>
              <a:srgbClr val="B7A281"/>
            </a:solidFill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85CD086-020E-4D7B-9F41-1899DF08BFA0}"/>
                </a:ext>
              </a:extLst>
            </p:cNvPr>
            <p:cNvSpPr txBox="1"/>
            <p:nvPr/>
          </p:nvSpPr>
          <p:spPr>
            <a:xfrm>
              <a:off x="4406223" y="3483910"/>
              <a:ext cx="2806374" cy="64633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dirty="0"/>
                <a:t>门徒训练中的第二个基石，</a:t>
              </a:r>
            </a:p>
            <a:p>
              <a:pPr algn="ctr"/>
              <a:r>
                <a:rPr lang="zh-CN" altLang="en-US" dirty="0"/>
                <a:t>是成为有 神话语的男人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902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iŝḷïde">
            <a:extLst>
              <a:ext uri="{FF2B5EF4-FFF2-40B4-BE49-F238E27FC236}">
                <a16:creationId xmlns:a16="http://schemas.microsoft.com/office/drawing/2014/main" id="{D9CB0269-E638-4D97-9970-A07F4246427B}"/>
              </a:ext>
            </a:extLst>
          </p:cNvPr>
          <p:cNvGrpSpPr/>
          <p:nvPr/>
        </p:nvGrpSpPr>
        <p:grpSpPr>
          <a:xfrm>
            <a:off x="4326979" y="2728943"/>
            <a:ext cx="3538043" cy="1736013"/>
            <a:chOff x="4320627" y="2565400"/>
            <a:chExt cx="3538043" cy="1736013"/>
          </a:xfrm>
        </p:grpSpPr>
        <p:sp>
          <p:nvSpPr>
            <p:cNvPr id="20" name="iṥlíḓé">
              <a:extLst>
                <a:ext uri="{FF2B5EF4-FFF2-40B4-BE49-F238E27FC236}">
                  <a16:creationId xmlns:a16="http://schemas.microsoft.com/office/drawing/2014/main" id="{BC336295-A2F8-40B1-A2BF-CBE82EAB1050}"/>
                </a:ext>
              </a:extLst>
            </p:cNvPr>
            <p:cNvSpPr/>
            <p:nvPr/>
          </p:nvSpPr>
          <p:spPr>
            <a:xfrm>
              <a:off x="4320627" y="2565400"/>
              <a:ext cx="3538043" cy="1736013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îṡḻïḍe">
              <a:extLst>
                <a:ext uri="{FF2B5EF4-FFF2-40B4-BE49-F238E27FC236}">
                  <a16:creationId xmlns:a16="http://schemas.microsoft.com/office/drawing/2014/main" id="{990D8E90-F34F-4D21-8341-AB36F44B7129}"/>
                </a:ext>
              </a:extLst>
            </p:cNvPr>
            <p:cNvSpPr txBox="1"/>
            <p:nvPr/>
          </p:nvSpPr>
          <p:spPr>
            <a:xfrm>
              <a:off x="4619975" y="3154164"/>
              <a:ext cx="300595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认真</a:t>
              </a:r>
              <a:endPara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认真学，认真行，认真传</a:t>
              </a: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5C276EF0-706F-4871-9FD4-5E15B6C0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十大要诀</a:t>
            </a:r>
          </a:p>
        </p:txBody>
      </p:sp>
      <p:sp>
        <p:nvSpPr>
          <p:cNvPr id="6" name="íṩ1ídè">
            <a:extLst>
              <a:ext uri="{FF2B5EF4-FFF2-40B4-BE49-F238E27FC236}">
                <a16:creationId xmlns:a16="http://schemas.microsoft.com/office/drawing/2014/main" id="{E0DF7BD8-9F00-4476-98D8-133DE120D4D1}"/>
              </a:ext>
            </a:extLst>
          </p:cNvPr>
          <p:cNvSpPr/>
          <p:nvPr/>
        </p:nvSpPr>
        <p:spPr>
          <a:xfrm>
            <a:off x="660402" y="2728944"/>
            <a:ext cx="3538043" cy="173601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灵修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每课分享灵修笔记</a:t>
            </a:r>
          </a:p>
        </p:txBody>
      </p:sp>
      <p:sp>
        <p:nvSpPr>
          <p:cNvPr id="7" name="iṥ1ide">
            <a:extLst>
              <a:ext uri="{FF2B5EF4-FFF2-40B4-BE49-F238E27FC236}">
                <a16:creationId xmlns:a16="http://schemas.microsoft.com/office/drawing/2014/main" id="{26F53F3B-A9BD-4843-947D-93A19424F589}"/>
              </a:ext>
            </a:extLst>
          </p:cNvPr>
          <p:cNvSpPr/>
          <p:nvPr/>
        </p:nvSpPr>
        <p:spPr>
          <a:xfrm>
            <a:off x="7980859" y="2728944"/>
            <a:ext cx="3538043" cy="173601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检查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每课检查上周任务，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并跟踪督促落后的弟兄</a:t>
            </a:r>
          </a:p>
        </p:txBody>
      </p:sp>
      <p:sp>
        <p:nvSpPr>
          <p:cNvPr id="8" name="íŝlïḍè">
            <a:extLst>
              <a:ext uri="{FF2B5EF4-FFF2-40B4-BE49-F238E27FC236}">
                <a16:creationId xmlns:a16="http://schemas.microsoft.com/office/drawing/2014/main" id="{51EF3C9C-1AAC-4E3B-ACB7-E0E187B6834D}"/>
              </a:ext>
            </a:extLst>
          </p:cNvPr>
          <p:cNvSpPr/>
          <p:nvPr/>
        </p:nvSpPr>
        <p:spPr>
          <a:xfrm>
            <a:off x="660402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补课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及时补课</a:t>
            </a:r>
            <a:endParaRPr lang="en-US" altLang="zh-CN" sz="1600" dirty="0">
              <a:solidFill>
                <a:schemeClr val="lt1"/>
              </a:solidFill>
            </a:endParaRPr>
          </a:p>
        </p:txBody>
      </p:sp>
      <p:sp>
        <p:nvSpPr>
          <p:cNvPr id="9" name="îṩḻïďê">
            <a:extLst>
              <a:ext uri="{FF2B5EF4-FFF2-40B4-BE49-F238E27FC236}">
                <a16:creationId xmlns:a16="http://schemas.microsoft.com/office/drawing/2014/main" id="{3EF5BF95-6A89-4B34-B960-02C7E3211936}"/>
              </a:ext>
            </a:extLst>
          </p:cNvPr>
          <p:cNvSpPr/>
          <p:nvPr/>
        </p:nvSpPr>
        <p:spPr>
          <a:xfrm>
            <a:off x="340534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守密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保守小组秘密</a:t>
            </a:r>
          </a:p>
        </p:txBody>
      </p:sp>
      <p:sp>
        <p:nvSpPr>
          <p:cNvPr id="10" name="ïṣḷiďê">
            <a:extLst>
              <a:ext uri="{FF2B5EF4-FFF2-40B4-BE49-F238E27FC236}">
                <a16:creationId xmlns:a16="http://schemas.microsoft.com/office/drawing/2014/main" id="{6E16FC55-0507-4C59-93E2-31940F8E66EC}"/>
              </a:ext>
            </a:extLst>
          </p:cNvPr>
          <p:cNvSpPr/>
          <p:nvPr/>
        </p:nvSpPr>
        <p:spPr>
          <a:xfrm>
            <a:off x="615028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斗牛犬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勇做斗牛犬</a:t>
            </a:r>
            <a:endParaRPr lang="en-US" altLang="zh-CN" sz="1600" dirty="0"/>
          </a:p>
        </p:txBody>
      </p:sp>
      <p:sp>
        <p:nvSpPr>
          <p:cNvPr id="11" name="íšlïďe">
            <a:extLst>
              <a:ext uri="{FF2B5EF4-FFF2-40B4-BE49-F238E27FC236}">
                <a16:creationId xmlns:a16="http://schemas.microsoft.com/office/drawing/2014/main" id="{6BB80B64-DE6A-4546-8DD4-CFCFD4EDF6C1}"/>
              </a:ext>
            </a:extLst>
          </p:cNvPr>
          <p:cNvSpPr/>
          <p:nvPr/>
        </p:nvSpPr>
        <p:spPr>
          <a:xfrm>
            <a:off x="889522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祷告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常常为事工、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为小组、为弟兄祷告</a:t>
            </a:r>
            <a:endParaRPr lang="zh-CN" altLang="en-US" sz="1600" dirty="0">
              <a:solidFill>
                <a:schemeClr val="lt1"/>
              </a:solidFill>
            </a:endParaRPr>
          </a:p>
        </p:txBody>
      </p:sp>
      <p:sp>
        <p:nvSpPr>
          <p:cNvPr id="12" name="íšḷíḓè">
            <a:extLst>
              <a:ext uri="{FF2B5EF4-FFF2-40B4-BE49-F238E27FC236}">
                <a16:creationId xmlns:a16="http://schemas.microsoft.com/office/drawing/2014/main" id="{8332C436-1080-4EEC-9D53-941B6EB7655C}"/>
              </a:ext>
            </a:extLst>
          </p:cNvPr>
          <p:cNvSpPr/>
          <p:nvPr/>
        </p:nvSpPr>
        <p:spPr>
          <a:xfrm>
            <a:off x="660403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摆上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带领者和组员全心摆上</a:t>
            </a:r>
          </a:p>
        </p:txBody>
      </p:sp>
      <p:sp>
        <p:nvSpPr>
          <p:cNvPr id="13" name="iṡļîḋe">
            <a:extLst>
              <a:ext uri="{FF2B5EF4-FFF2-40B4-BE49-F238E27FC236}">
                <a16:creationId xmlns:a16="http://schemas.microsoft.com/office/drawing/2014/main" id="{0C5D6DDA-6F77-4F85-8199-B418DB0D361C}"/>
              </a:ext>
            </a:extLst>
          </p:cNvPr>
          <p:cNvSpPr/>
          <p:nvPr/>
        </p:nvSpPr>
        <p:spPr>
          <a:xfrm>
            <a:off x="340534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准时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按计划每周准时上课</a:t>
            </a:r>
          </a:p>
        </p:txBody>
      </p:sp>
      <p:sp>
        <p:nvSpPr>
          <p:cNvPr id="14" name="iṡlîḓè">
            <a:extLst>
              <a:ext uri="{FF2B5EF4-FFF2-40B4-BE49-F238E27FC236}">
                <a16:creationId xmlns:a16="http://schemas.microsoft.com/office/drawing/2014/main" id="{C6B4CBEA-0A0C-43F8-85C2-D1F1FF0C01F7}"/>
              </a:ext>
            </a:extLst>
          </p:cNvPr>
          <p:cNvSpPr/>
          <p:nvPr/>
        </p:nvSpPr>
        <p:spPr>
          <a:xfrm>
            <a:off x="615028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预习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预习每一课并积极分享</a:t>
            </a:r>
          </a:p>
        </p:txBody>
      </p:sp>
      <p:sp>
        <p:nvSpPr>
          <p:cNvPr id="15" name="iṧlïḍé">
            <a:extLst>
              <a:ext uri="{FF2B5EF4-FFF2-40B4-BE49-F238E27FC236}">
                <a16:creationId xmlns:a16="http://schemas.microsoft.com/office/drawing/2014/main" id="{39CB628C-412F-4C9E-913D-6D473D1D506E}"/>
              </a:ext>
            </a:extLst>
          </p:cNvPr>
          <p:cNvSpPr/>
          <p:nvPr/>
        </p:nvSpPr>
        <p:spPr>
          <a:xfrm>
            <a:off x="889522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背诵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每课复习背诵经文</a:t>
            </a:r>
          </a:p>
        </p:txBody>
      </p:sp>
      <p:grpSp>
        <p:nvGrpSpPr>
          <p:cNvPr id="16" name="iŝḷïde">
            <a:extLst>
              <a:ext uri="{FF2B5EF4-FFF2-40B4-BE49-F238E27FC236}">
                <a16:creationId xmlns:a16="http://schemas.microsoft.com/office/drawing/2014/main" id="{0092FC86-EBD4-4926-A287-FB1C046BFDBD}"/>
              </a:ext>
            </a:extLst>
          </p:cNvPr>
          <p:cNvGrpSpPr/>
          <p:nvPr/>
        </p:nvGrpSpPr>
        <p:grpSpPr>
          <a:xfrm>
            <a:off x="4320630" y="2728944"/>
            <a:ext cx="3538043" cy="1736013"/>
            <a:chOff x="4320627" y="2565400"/>
            <a:chExt cx="3538043" cy="1736013"/>
          </a:xfrm>
        </p:grpSpPr>
        <p:sp>
          <p:nvSpPr>
            <p:cNvPr id="17" name="iṥlíḓé">
              <a:extLst>
                <a:ext uri="{FF2B5EF4-FFF2-40B4-BE49-F238E27FC236}">
                  <a16:creationId xmlns:a16="http://schemas.microsoft.com/office/drawing/2014/main" id="{46025728-9C9F-430C-8334-8C1BF3A1E0E0}"/>
                </a:ext>
              </a:extLst>
            </p:cNvPr>
            <p:cNvSpPr/>
            <p:nvPr/>
          </p:nvSpPr>
          <p:spPr>
            <a:xfrm>
              <a:off x="4320627" y="2565400"/>
              <a:ext cx="3538043" cy="1736013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îṡḻïḍe">
              <a:extLst>
                <a:ext uri="{FF2B5EF4-FFF2-40B4-BE49-F238E27FC236}">
                  <a16:creationId xmlns:a16="http://schemas.microsoft.com/office/drawing/2014/main" id="{3A972E80-C75E-45CF-BCCC-B2B151A76E9C}"/>
                </a:ext>
              </a:extLst>
            </p:cNvPr>
            <p:cNvSpPr txBox="1"/>
            <p:nvPr/>
          </p:nvSpPr>
          <p:spPr>
            <a:xfrm>
              <a:off x="5544987" y="3239019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十大要诀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834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B1FB6200-8650-70BC-9ABB-DFDF37D6AD01}"/>
              </a:ext>
            </a:extLst>
          </p:cNvPr>
          <p:cNvSpPr/>
          <p:nvPr/>
        </p:nvSpPr>
        <p:spPr>
          <a:xfrm>
            <a:off x="3564334" y="3513238"/>
            <a:ext cx="5063332" cy="3344762"/>
          </a:xfrm>
          <a:custGeom>
            <a:avLst/>
            <a:gdLst>
              <a:gd name="connsiteX0" fmla="*/ 2531666 w 5063332"/>
              <a:gd name="connsiteY0" fmla="*/ 0 h 3153966"/>
              <a:gd name="connsiteX1" fmla="*/ 5063332 w 5063332"/>
              <a:gd name="connsiteY1" fmla="*/ 2531666 h 3153966"/>
              <a:gd name="connsiteX2" fmla="*/ 5011898 w 5063332"/>
              <a:gd name="connsiteY2" fmla="*/ 3041885 h 3153966"/>
              <a:gd name="connsiteX3" fmla="*/ 4983079 w 5063332"/>
              <a:gd name="connsiteY3" fmla="*/ 3153966 h 3153966"/>
              <a:gd name="connsiteX4" fmla="*/ 80253 w 5063332"/>
              <a:gd name="connsiteY4" fmla="*/ 3153966 h 3153966"/>
              <a:gd name="connsiteX5" fmla="*/ 51434 w 5063332"/>
              <a:gd name="connsiteY5" fmla="*/ 3041885 h 3153966"/>
              <a:gd name="connsiteX6" fmla="*/ 0 w 5063332"/>
              <a:gd name="connsiteY6" fmla="*/ 2531666 h 3153966"/>
              <a:gd name="connsiteX7" fmla="*/ 2531666 w 5063332"/>
              <a:gd name="connsiteY7" fmla="*/ 0 h 3153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63332" h="3153966">
                <a:moveTo>
                  <a:pt x="2531666" y="0"/>
                </a:moveTo>
                <a:cubicBezTo>
                  <a:pt x="3929867" y="0"/>
                  <a:pt x="5063332" y="1133465"/>
                  <a:pt x="5063332" y="2531666"/>
                </a:cubicBezTo>
                <a:cubicBezTo>
                  <a:pt x="5063332" y="2706441"/>
                  <a:pt x="5045622" y="2877080"/>
                  <a:pt x="5011898" y="3041885"/>
                </a:cubicBezTo>
                <a:lnTo>
                  <a:pt x="4983079" y="3153966"/>
                </a:lnTo>
                <a:lnTo>
                  <a:pt x="80253" y="3153966"/>
                </a:lnTo>
                <a:lnTo>
                  <a:pt x="51434" y="3041885"/>
                </a:lnTo>
                <a:cubicBezTo>
                  <a:pt x="17711" y="2877080"/>
                  <a:pt x="0" y="2706441"/>
                  <a:pt x="0" y="2531666"/>
                </a:cubicBezTo>
                <a:cubicBezTo>
                  <a:pt x="0" y="1133465"/>
                  <a:pt x="1133465" y="0"/>
                  <a:pt x="2531666" y="0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 b="-40000"/>
            </a:stretch>
          </a:blip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弧形 3">
            <a:extLst>
              <a:ext uri="{FF2B5EF4-FFF2-40B4-BE49-F238E27FC236}">
                <a16:creationId xmlns:a16="http://schemas.microsoft.com/office/drawing/2014/main" id="{E8AEB574-9AC4-8870-8FC7-15A8CEC2CBEB}"/>
              </a:ext>
            </a:extLst>
          </p:cNvPr>
          <p:cNvSpPr/>
          <p:nvPr/>
        </p:nvSpPr>
        <p:spPr>
          <a:xfrm rot="13888052">
            <a:off x="3081301" y="3221001"/>
            <a:ext cx="6029397" cy="6029397"/>
          </a:xfrm>
          <a:prstGeom prst="arc">
            <a:avLst>
              <a:gd name="adj1" fmla="val 16200000"/>
              <a:gd name="adj2" fmla="val 12111527"/>
            </a:avLst>
          </a:prstGeom>
          <a:ln w="101600" cap="rnd">
            <a:gradFill>
              <a:gsLst>
                <a:gs pos="100000">
                  <a:schemeClr val="bg1">
                    <a:lumMod val="95000"/>
                    <a:alpha val="0"/>
                  </a:schemeClr>
                </a:gs>
                <a:gs pos="20000">
                  <a:schemeClr val="bg1">
                    <a:lumMod val="95000"/>
                  </a:schemeClr>
                </a:gs>
              </a:gsLst>
              <a:lin ang="1200000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9AB6EAB-748D-A653-DDB9-33283D7D2372}"/>
              </a:ext>
            </a:extLst>
          </p:cNvPr>
          <p:cNvSpPr txBox="1"/>
          <p:nvPr/>
        </p:nvSpPr>
        <p:spPr>
          <a:xfrm>
            <a:off x="1439753" y="4498000"/>
            <a:ext cx="1873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三块基石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2EA831A-6AF1-C881-867D-600D322DD1A3}"/>
              </a:ext>
            </a:extLst>
          </p:cNvPr>
          <p:cNvGrpSpPr/>
          <p:nvPr/>
        </p:nvGrpSpPr>
        <p:grpSpPr>
          <a:xfrm>
            <a:off x="3144381" y="4765232"/>
            <a:ext cx="410200" cy="410198"/>
            <a:chOff x="6844265" y="4734713"/>
            <a:chExt cx="410200" cy="410198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E15CD340-AFF4-C77C-087E-801B1D1AC501}"/>
                </a:ext>
              </a:extLst>
            </p:cNvPr>
            <p:cNvSpPr/>
            <p:nvPr/>
          </p:nvSpPr>
          <p:spPr>
            <a:xfrm>
              <a:off x="6844265" y="4734713"/>
              <a:ext cx="410200" cy="410198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0000">
                  <a:schemeClr val="accent1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50800" dist="50800" dir="5400000" algn="ct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955B9028-67BA-D3EC-17BD-4C8E417F1B47}"/>
                </a:ext>
              </a:extLst>
            </p:cNvPr>
            <p:cNvSpPr/>
            <p:nvPr/>
          </p:nvSpPr>
          <p:spPr>
            <a:xfrm>
              <a:off x="6960365" y="4873062"/>
              <a:ext cx="178001" cy="133500"/>
            </a:xfrm>
            <a:custGeom>
              <a:avLst/>
              <a:gdLst>
                <a:gd name="connsiteX0" fmla="*/ 505433 w 533400"/>
                <a:gd name="connsiteY0" fmla="*/ 621 h 400050"/>
                <a:gd name="connsiteX1" fmla="*/ 534008 w 533400"/>
                <a:gd name="connsiteY1" fmla="*/ 29196 h 400050"/>
                <a:gd name="connsiteX2" fmla="*/ 534008 w 533400"/>
                <a:gd name="connsiteY2" fmla="*/ 372096 h 400050"/>
                <a:gd name="connsiteX3" fmla="*/ 505433 w 533400"/>
                <a:gd name="connsiteY3" fmla="*/ 400671 h 400050"/>
                <a:gd name="connsiteX4" fmla="*/ 29183 w 533400"/>
                <a:gd name="connsiteY4" fmla="*/ 400671 h 400050"/>
                <a:gd name="connsiteX5" fmla="*/ 608 w 533400"/>
                <a:gd name="connsiteY5" fmla="*/ 372096 h 400050"/>
                <a:gd name="connsiteX6" fmla="*/ 608 w 533400"/>
                <a:gd name="connsiteY6" fmla="*/ 29196 h 400050"/>
                <a:gd name="connsiteX7" fmla="*/ 29183 w 533400"/>
                <a:gd name="connsiteY7" fmla="*/ 621 h 400050"/>
                <a:gd name="connsiteX8" fmla="*/ 505433 w 533400"/>
                <a:gd name="connsiteY8" fmla="*/ 621 h 400050"/>
                <a:gd name="connsiteX9" fmla="*/ 391419 w 533400"/>
                <a:gd name="connsiteY9" fmla="*/ 198646 h 400050"/>
                <a:gd name="connsiteX10" fmla="*/ 351414 w 533400"/>
                <a:gd name="connsiteY10" fmla="*/ 204170 h 400050"/>
                <a:gd name="connsiteX11" fmla="*/ 351414 w 533400"/>
                <a:gd name="connsiteY11" fmla="*/ 204170 h 400050"/>
                <a:gd name="connsiteX12" fmla="*/ 267118 w 533400"/>
                <a:gd name="connsiteY12" fmla="*/ 315613 h 400050"/>
                <a:gd name="connsiteX13" fmla="*/ 264641 w 533400"/>
                <a:gd name="connsiteY13" fmla="*/ 318470 h 400050"/>
                <a:gd name="connsiteX14" fmla="*/ 224255 w 533400"/>
                <a:gd name="connsiteY14" fmla="*/ 318756 h 400050"/>
                <a:gd name="connsiteX15" fmla="*/ 224255 w 533400"/>
                <a:gd name="connsiteY15" fmla="*/ 318756 h 400050"/>
                <a:gd name="connsiteX16" fmla="*/ 162152 w 533400"/>
                <a:gd name="connsiteY16" fmla="*/ 257415 h 400050"/>
                <a:gd name="connsiteX17" fmla="*/ 160247 w 533400"/>
                <a:gd name="connsiteY17" fmla="*/ 255701 h 400050"/>
                <a:gd name="connsiteX18" fmla="*/ 120052 w 533400"/>
                <a:gd name="connsiteY18" fmla="*/ 259606 h 400050"/>
                <a:gd name="connsiteX19" fmla="*/ 120052 w 533400"/>
                <a:gd name="connsiteY19" fmla="*/ 259606 h 400050"/>
                <a:gd name="connsiteX20" fmla="*/ 32517 w 533400"/>
                <a:gd name="connsiteY20" fmla="*/ 366095 h 400050"/>
                <a:gd name="connsiteX21" fmla="*/ 30326 w 533400"/>
                <a:gd name="connsiteY21" fmla="*/ 372096 h 400050"/>
                <a:gd name="connsiteX22" fmla="*/ 39851 w 533400"/>
                <a:gd name="connsiteY22" fmla="*/ 381621 h 400050"/>
                <a:gd name="connsiteX23" fmla="*/ 39851 w 533400"/>
                <a:gd name="connsiteY23" fmla="*/ 381621 h 400050"/>
                <a:gd name="connsiteX24" fmla="*/ 497242 w 533400"/>
                <a:gd name="connsiteY24" fmla="*/ 381621 h 400050"/>
                <a:gd name="connsiteX25" fmla="*/ 502480 w 533400"/>
                <a:gd name="connsiteY25" fmla="*/ 380002 h 400050"/>
                <a:gd name="connsiteX26" fmla="*/ 505147 w 533400"/>
                <a:gd name="connsiteY26" fmla="*/ 366762 h 400050"/>
                <a:gd name="connsiteX27" fmla="*/ 505147 w 533400"/>
                <a:gd name="connsiteY27" fmla="*/ 366762 h 400050"/>
                <a:gd name="connsiteX28" fmla="*/ 397991 w 533400"/>
                <a:gd name="connsiteY28" fmla="*/ 205504 h 400050"/>
                <a:gd name="connsiteX29" fmla="*/ 391419 w 533400"/>
                <a:gd name="connsiteY29" fmla="*/ 198646 h 400050"/>
                <a:gd name="connsiteX30" fmla="*/ 95858 w 533400"/>
                <a:gd name="connsiteY30" fmla="*/ 57771 h 400050"/>
                <a:gd name="connsiteX31" fmla="*/ 57758 w 533400"/>
                <a:gd name="connsiteY31" fmla="*/ 95871 h 400050"/>
                <a:gd name="connsiteX32" fmla="*/ 95858 w 533400"/>
                <a:gd name="connsiteY32" fmla="*/ 133971 h 400050"/>
                <a:gd name="connsiteX33" fmla="*/ 133958 w 533400"/>
                <a:gd name="connsiteY33" fmla="*/ 95871 h 400050"/>
                <a:gd name="connsiteX34" fmla="*/ 95858 w 533400"/>
                <a:gd name="connsiteY34" fmla="*/ 5777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F7E98B6-A976-A90C-7FB5-0C92282DA9A6}"/>
              </a:ext>
            </a:extLst>
          </p:cNvPr>
          <p:cNvGrpSpPr/>
          <p:nvPr/>
        </p:nvGrpSpPr>
        <p:grpSpPr>
          <a:xfrm>
            <a:off x="4110866" y="3564686"/>
            <a:ext cx="410200" cy="410198"/>
            <a:chOff x="6844265" y="4734713"/>
            <a:chExt cx="410200" cy="410198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E6699673-DEEE-E4F2-5B3D-FDDB55DE1A9F}"/>
                </a:ext>
              </a:extLst>
            </p:cNvPr>
            <p:cNvSpPr/>
            <p:nvPr/>
          </p:nvSpPr>
          <p:spPr>
            <a:xfrm>
              <a:off x="6844265" y="4734713"/>
              <a:ext cx="410200" cy="410198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60000">
                  <a:schemeClr val="accent2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50800" dist="50800" dir="5400000" algn="ctr" rotWithShape="0">
                <a:schemeClr val="accent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BCA0884F-F881-7BB8-ED65-A449CA094C28}"/>
                </a:ext>
              </a:extLst>
            </p:cNvPr>
            <p:cNvSpPr/>
            <p:nvPr/>
          </p:nvSpPr>
          <p:spPr>
            <a:xfrm>
              <a:off x="6968172" y="4857161"/>
              <a:ext cx="162386" cy="17800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3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81CD56D-AE20-5FC8-B925-65F58812CB37}"/>
              </a:ext>
            </a:extLst>
          </p:cNvPr>
          <p:cNvGrpSpPr/>
          <p:nvPr/>
        </p:nvGrpSpPr>
        <p:grpSpPr>
          <a:xfrm>
            <a:off x="5897075" y="2934565"/>
            <a:ext cx="410200" cy="410198"/>
            <a:chOff x="6844265" y="4734713"/>
            <a:chExt cx="410200" cy="410198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7469574C-8AA8-FD08-E080-FA5077D3FB48}"/>
                </a:ext>
              </a:extLst>
            </p:cNvPr>
            <p:cNvSpPr/>
            <p:nvPr/>
          </p:nvSpPr>
          <p:spPr>
            <a:xfrm>
              <a:off x="6844265" y="4734713"/>
              <a:ext cx="410200" cy="410198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60000">
                  <a:schemeClr val="accent3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50800" dist="50800" dir="5400000" algn="ctr" rotWithShape="0">
                <a:schemeClr val="accent3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5963C395-F385-8906-0804-6F7969E3BAF4}"/>
                </a:ext>
              </a:extLst>
            </p:cNvPr>
            <p:cNvSpPr/>
            <p:nvPr/>
          </p:nvSpPr>
          <p:spPr>
            <a:xfrm>
              <a:off x="6960365" y="4868892"/>
              <a:ext cx="178001" cy="148188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46B9CB7-ACD9-3B50-014E-0D4A0C8CFF77}"/>
              </a:ext>
            </a:extLst>
          </p:cNvPr>
          <p:cNvGrpSpPr/>
          <p:nvPr/>
        </p:nvGrpSpPr>
        <p:grpSpPr>
          <a:xfrm>
            <a:off x="7648114" y="3536937"/>
            <a:ext cx="410200" cy="410198"/>
            <a:chOff x="6844265" y="4734713"/>
            <a:chExt cx="410200" cy="410198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0484E8B4-EF2E-97BC-752B-FEBEEFAB310C}"/>
                </a:ext>
              </a:extLst>
            </p:cNvPr>
            <p:cNvSpPr/>
            <p:nvPr/>
          </p:nvSpPr>
          <p:spPr>
            <a:xfrm>
              <a:off x="6844265" y="4734713"/>
              <a:ext cx="410200" cy="410198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50800" dist="50800" dir="5400000" algn="ctr" rotWithShape="0">
                <a:schemeClr val="accent4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DB11E946-8050-E07A-49B8-8A5B3D3B972C}"/>
                </a:ext>
              </a:extLst>
            </p:cNvPr>
            <p:cNvSpPr/>
            <p:nvPr/>
          </p:nvSpPr>
          <p:spPr>
            <a:xfrm>
              <a:off x="6960365" y="4875291"/>
              <a:ext cx="178001" cy="141741"/>
            </a:xfrm>
            <a:custGeom>
              <a:avLst/>
              <a:gdLst>
                <a:gd name="connsiteX0" fmla="*/ 486767 w 514350"/>
                <a:gd name="connsiteY0" fmla="*/ 621 h 409575"/>
                <a:gd name="connsiteX1" fmla="*/ 515342 w 514350"/>
                <a:gd name="connsiteY1" fmla="*/ 29196 h 409575"/>
                <a:gd name="connsiteX2" fmla="*/ 515342 w 514350"/>
                <a:gd name="connsiteY2" fmla="*/ 324471 h 409575"/>
                <a:gd name="connsiteX3" fmla="*/ 486767 w 514350"/>
                <a:gd name="connsiteY3" fmla="*/ 353046 h 409575"/>
                <a:gd name="connsiteX4" fmla="*/ 192159 w 514350"/>
                <a:gd name="connsiteY4" fmla="*/ 353046 h 409575"/>
                <a:gd name="connsiteX5" fmla="*/ 115387 w 514350"/>
                <a:gd name="connsiteY5" fmla="*/ 410196 h 409575"/>
                <a:gd name="connsiteX6" fmla="*/ 115387 w 514350"/>
                <a:gd name="connsiteY6" fmla="*/ 353046 h 409575"/>
                <a:gd name="connsiteX7" fmla="*/ 29567 w 514350"/>
                <a:gd name="connsiteY7" fmla="*/ 353046 h 409575"/>
                <a:gd name="connsiteX8" fmla="*/ 992 w 514350"/>
                <a:gd name="connsiteY8" fmla="*/ 324471 h 409575"/>
                <a:gd name="connsiteX9" fmla="*/ 992 w 514350"/>
                <a:gd name="connsiteY9" fmla="*/ 29196 h 409575"/>
                <a:gd name="connsiteX10" fmla="*/ 29567 w 514350"/>
                <a:gd name="connsiteY10" fmla="*/ 621 h 409575"/>
                <a:gd name="connsiteX11" fmla="*/ 486767 w 514350"/>
                <a:gd name="connsiteY11" fmla="*/ 621 h 409575"/>
                <a:gd name="connsiteX12" fmla="*/ 124817 w 514350"/>
                <a:gd name="connsiteY12" fmla="*/ 143496 h 409575"/>
                <a:gd name="connsiteX13" fmla="*/ 91480 w 514350"/>
                <a:gd name="connsiteY13" fmla="*/ 176834 h 409575"/>
                <a:gd name="connsiteX14" fmla="*/ 124817 w 514350"/>
                <a:gd name="connsiteY14" fmla="*/ 210171 h 409575"/>
                <a:gd name="connsiteX15" fmla="*/ 158155 w 514350"/>
                <a:gd name="connsiteY15" fmla="*/ 176834 h 409575"/>
                <a:gd name="connsiteX16" fmla="*/ 124817 w 514350"/>
                <a:gd name="connsiteY16" fmla="*/ 143496 h 409575"/>
                <a:gd name="connsiteX17" fmla="*/ 258167 w 514350"/>
                <a:gd name="connsiteY17" fmla="*/ 143496 h 409575"/>
                <a:gd name="connsiteX18" fmla="*/ 224830 w 514350"/>
                <a:gd name="connsiteY18" fmla="*/ 176834 h 409575"/>
                <a:gd name="connsiteX19" fmla="*/ 258167 w 514350"/>
                <a:gd name="connsiteY19" fmla="*/ 210171 h 409575"/>
                <a:gd name="connsiteX20" fmla="*/ 291505 w 514350"/>
                <a:gd name="connsiteY20" fmla="*/ 176834 h 409575"/>
                <a:gd name="connsiteX21" fmla="*/ 258167 w 514350"/>
                <a:gd name="connsiteY21" fmla="*/ 143496 h 409575"/>
                <a:gd name="connsiteX22" fmla="*/ 391517 w 514350"/>
                <a:gd name="connsiteY22" fmla="*/ 143496 h 409575"/>
                <a:gd name="connsiteX23" fmla="*/ 358180 w 514350"/>
                <a:gd name="connsiteY23" fmla="*/ 176834 h 409575"/>
                <a:gd name="connsiteX24" fmla="*/ 391517 w 514350"/>
                <a:gd name="connsiteY24" fmla="*/ 210171 h 409575"/>
                <a:gd name="connsiteX25" fmla="*/ 424855 w 514350"/>
                <a:gd name="connsiteY25" fmla="*/ 176834 h 409575"/>
                <a:gd name="connsiteX26" fmla="*/ 391517 w 514350"/>
                <a:gd name="connsiteY26" fmla="*/ 143496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ABDA495-1F62-D570-0725-A729C48C2906}"/>
              </a:ext>
            </a:extLst>
          </p:cNvPr>
          <p:cNvGrpSpPr/>
          <p:nvPr/>
        </p:nvGrpSpPr>
        <p:grpSpPr>
          <a:xfrm>
            <a:off x="8540750" y="4709929"/>
            <a:ext cx="410200" cy="410198"/>
            <a:chOff x="6844265" y="4734713"/>
            <a:chExt cx="410200" cy="410198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66F0DD40-02A9-8D6B-0BF8-F03D651CC57B}"/>
                </a:ext>
              </a:extLst>
            </p:cNvPr>
            <p:cNvSpPr/>
            <p:nvPr/>
          </p:nvSpPr>
          <p:spPr>
            <a:xfrm>
              <a:off x="6844265" y="4734713"/>
              <a:ext cx="410200" cy="410198"/>
            </a:xfrm>
            <a:prstGeom prst="ellipse">
              <a:avLst/>
            </a:prstGeom>
            <a:gradFill>
              <a:gsLst>
                <a:gs pos="0">
                  <a:schemeClr val="accent6">
                    <a:lumMod val="60000"/>
                    <a:lumOff val="40000"/>
                  </a:schemeClr>
                </a:gs>
                <a:gs pos="60000">
                  <a:schemeClr val="accent6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50800" dist="50800" dir="5400000" algn="ctr" rotWithShape="0">
                <a:schemeClr val="accent6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6839A2E9-EC3B-3844-8723-C1AB6EA78239}"/>
                </a:ext>
              </a:extLst>
            </p:cNvPr>
            <p:cNvSpPr/>
            <p:nvPr/>
          </p:nvSpPr>
          <p:spPr>
            <a:xfrm>
              <a:off x="6960365" y="4855582"/>
              <a:ext cx="178001" cy="162108"/>
            </a:xfrm>
            <a:custGeom>
              <a:avLst/>
              <a:gdLst>
                <a:gd name="connsiteX0" fmla="*/ 125329 w 533400"/>
                <a:gd name="connsiteY0" fmla="*/ 229221 h 485775"/>
                <a:gd name="connsiteX1" fmla="*/ 125329 w 533400"/>
                <a:gd name="connsiteY1" fmla="*/ 276846 h 485775"/>
                <a:gd name="connsiteX2" fmla="*/ 144379 w 533400"/>
                <a:gd name="connsiteY2" fmla="*/ 276846 h 485775"/>
                <a:gd name="connsiteX3" fmla="*/ 144379 w 533400"/>
                <a:gd name="connsiteY3" fmla="*/ 229221 h 485775"/>
                <a:gd name="connsiteX4" fmla="*/ 392029 w 533400"/>
                <a:gd name="connsiteY4" fmla="*/ 229221 h 485775"/>
                <a:gd name="connsiteX5" fmla="*/ 392029 w 533400"/>
                <a:gd name="connsiteY5" fmla="*/ 276846 h 485775"/>
                <a:gd name="connsiteX6" fmla="*/ 411079 w 533400"/>
                <a:gd name="connsiteY6" fmla="*/ 276846 h 485775"/>
                <a:gd name="connsiteX7" fmla="*/ 411079 w 533400"/>
                <a:gd name="connsiteY7" fmla="*/ 229221 h 485775"/>
                <a:gd name="connsiteX8" fmla="*/ 534904 w 533400"/>
                <a:gd name="connsiteY8" fmla="*/ 229221 h 485775"/>
                <a:gd name="connsiteX9" fmla="*/ 534904 w 533400"/>
                <a:gd name="connsiteY9" fmla="*/ 457821 h 485775"/>
                <a:gd name="connsiteX10" fmla="*/ 506329 w 533400"/>
                <a:gd name="connsiteY10" fmla="*/ 486396 h 485775"/>
                <a:gd name="connsiteX11" fmla="*/ 30079 w 533400"/>
                <a:gd name="connsiteY11" fmla="*/ 486396 h 485775"/>
                <a:gd name="connsiteX12" fmla="*/ 1504 w 533400"/>
                <a:gd name="connsiteY12" fmla="*/ 457821 h 485775"/>
                <a:gd name="connsiteX13" fmla="*/ 1504 w 533400"/>
                <a:gd name="connsiteY13" fmla="*/ 229221 h 485775"/>
                <a:gd name="connsiteX14" fmla="*/ 125329 w 533400"/>
                <a:gd name="connsiteY14" fmla="*/ 229221 h 485775"/>
                <a:gd name="connsiteX15" fmla="*/ 372979 w 533400"/>
                <a:gd name="connsiteY15" fmla="*/ 621 h 485775"/>
                <a:gd name="connsiteX16" fmla="*/ 411079 w 533400"/>
                <a:gd name="connsiteY16" fmla="*/ 36816 h 485775"/>
                <a:gd name="connsiteX17" fmla="*/ 411079 w 533400"/>
                <a:gd name="connsiteY17" fmla="*/ 38721 h 485775"/>
                <a:gd name="connsiteX18" fmla="*/ 411079 w 533400"/>
                <a:gd name="connsiteY18" fmla="*/ 114921 h 485775"/>
                <a:gd name="connsiteX19" fmla="*/ 506329 w 533400"/>
                <a:gd name="connsiteY19" fmla="*/ 114921 h 485775"/>
                <a:gd name="connsiteX20" fmla="*/ 534904 w 533400"/>
                <a:gd name="connsiteY20" fmla="*/ 143496 h 485775"/>
                <a:gd name="connsiteX21" fmla="*/ 534904 w 533400"/>
                <a:gd name="connsiteY21" fmla="*/ 210171 h 485775"/>
                <a:gd name="connsiteX22" fmla="*/ 1504 w 533400"/>
                <a:gd name="connsiteY22" fmla="*/ 210171 h 485775"/>
                <a:gd name="connsiteX23" fmla="*/ 1504 w 533400"/>
                <a:gd name="connsiteY23" fmla="*/ 143496 h 485775"/>
                <a:gd name="connsiteX24" fmla="*/ 30079 w 533400"/>
                <a:gd name="connsiteY24" fmla="*/ 114921 h 485775"/>
                <a:gd name="connsiteX25" fmla="*/ 125329 w 533400"/>
                <a:gd name="connsiteY25" fmla="*/ 114921 h 485775"/>
                <a:gd name="connsiteX26" fmla="*/ 125329 w 533400"/>
                <a:gd name="connsiteY26" fmla="*/ 38721 h 485775"/>
                <a:gd name="connsiteX27" fmla="*/ 161524 w 533400"/>
                <a:gd name="connsiteY27" fmla="*/ 621 h 485775"/>
                <a:gd name="connsiteX28" fmla="*/ 163429 w 533400"/>
                <a:gd name="connsiteY28" fmla="*/ 621 h 485775"/>
                <a:gd name="connsiteX29" fmla="*/ 372979 w 533400"/>
                <a:gd name="connsiteY29" fmla="*/ 621 h 485775"/>
                <a:gd name="connsiteX30" fmla="*/ 372979 w 533400"/>
                <a:gd name="connsiteY30" fmla="*/ 19671 h 485775"/>
                <a:gd name="connsiteX31" fmla="*/ 163429 w 533400"/>
                <a:gd name="connsiteY31" fmla="*/ 19671 h 485775"/>
                <a:gd name="connsiteX32" fmla="*/ 144474 w 533400"/>
                <a:gd name="connsiteY32" fmla="*/ 37292 h 485775"/>
                <a:gd name="connsiteX33" fmla="*/ 144379 w 533400"/>
                <a:gd name="connsiteY33" fmla="*/ 38721 h 485775"/>
                <a:gd name="connsiteX34" fmla="*/ 144379 w 533400"/>
                <a:gd name="connsiteY34" fmla="*/ 114921 h 485775"/>
                <a:gd name="connsiteX35" fmla="*/ 392029 w 533400"/>
                <a:gd name="connsiteY35" fmla="*/ 114921 h 485775"/>
                <a:gd name="connsiteX36" fmla="*/ 392029 w 533400"/>
                <a:gd name="connsiteY36" fmla="*/ 38721 h 485775"/>
                <a:gd name="connsiteX37" fmla="*/ 375836 w 533400"/>
                <a:gd name="connsiteY37" fmla="*/ 19862 h 485775"/>
                <a:gd name="connsiteX38" fmla="*/ 374408 w 533400"/>
                <a:gd name="connsiteY38" fmla="*/ 19671 h 485775"/>
                <a:gd name="connsiteX39" fmla="*/ 372979 w 533400"/>
                <a:gd name="connsiteY39" fmla="*/ 19671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solidFill>
              <a:schemeClr val="bg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54493B53-BBE8-4AE8-BE60-8CF710344A27}"/>
              </a:ext>
            </a:extLst>
          </p:cNvPr>
          <p:cNvSpPr txBox="1"/>
          <p:nvPr/>
        </p:nvSpPr>
        <p:spPr>
          <a:xfrm>
            <a:off x="2647732" y="3068744"/>
            <a:ext cx="1873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五项技能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44692E0-749D-4AEF-ABAE-564107D1D7FC}"/>
              </a:ext>
            </a:extLst>
          </p:cNvPr>
          <p:cNvSpPr txBox="1"/>
          <p:nvPr/>
        </p:nvSpPr>
        <p:spPr>
          <a:xfrm>
            <a:off x="5249177" y="2292009"/>
            <a:ext cx="1693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n"/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indent="0" algn="ctr">
              <a:buNone/>
            </a:pPr>
            <a:r>
              <a:rPr lang="zh-CN" altLang="en-US" dirty="0"/>
              <a:t>七段经文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266807C-4331-42E6-B3EC-725E35BCB929}"/>
              </a:ext>
            </a:extLst>
          </p:cNvPr>
          <p:cNvSpPr txBox="1"/>
          <p:nvPr/>
        </p:nvSpPr>
        <p:spPr>
          <a:xfrm>
            <a:off x="7856635" y="3068744"/>
            <a:ext cx="1774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n"/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indent="0" algn="ctr">
              <a:buNone/>
            </a:pPr>
            <a:r>
              <a:rPr lang="zh-CN" altLang="en-US" dirty="0"/>
              <a:t>九个重点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24779FC-5FCE-4A5B-8855-7E9C232321D8}"/>
              </a:ext>
            </a:extLst>
          </p:cNvPr>
          <p:cNvSpPr txBox="1"/>
          <p:nvPr/>
        </p:nvSpPr>
        <p:spPr>
          <a:xfrm>
            <a:off x="9040554" y="4495793"/>
            <a:ext cx="171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>
              <a:buFont typeface="Wingdings" panose="05000000000000000000" pitchFamily="2" charset="2"/>
              <a:buChar char="n"/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indent="0" algn="ctr">
              <a:buNone/>
            </a:pPr>
            <a:r>
              <a:rPr lang="zh-CN" altLang="en-US" dirty="0"/>
              <a:t>十大要诀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8418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5BD314-B0A1-4E75-92B9-A8B3278BD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男人是勇士：帮助男人在生命中得胜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0EBADAA-B1EE-40EB-B0AD-0F6AFBE89D70}"/>
              </a:ext>
            </a:extLst>
          </p:cNvPr>
          <p:cNvSpPr/>
          <p:nvPr/>
        </p:nvSpPr>
        <p:spPr>
          <a:xfrm>
            <a:off x="3995802" y="2768736"/>
            <a:ext cx="42713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/>
              <a:t>学进去！</a:t>
            </a:r>
            <a:endParaRPr lang="en-US" altLang="zh-CN" sz="4000" b="1" dirty="0"/>
          </a:p>
          <a:p>
            <a:pPr algn="ctr"/>
            <a:r>
              <a:rPr lang="zh-CN" altLang="en-US" sz="4000" b="1" dirty="0"/>
              <a:t>活出来！</a:t>
            </a:r>
            <a:endParaRPr lang="en-US" altLang="zh-CN" sz="4000" b="1" dirty="0"/>
          </a:p>
          <a:p>
            <a:pPr algn="ctr"/>
            <a:r>
              <a:rPr lang="zh-CN" altLang="en-US" sz="4000" b="1" dirty="0"/>
              <a:t>传出去！</a:t>
            </a:r>
          </a:p>
        </p:txBody>
      </p:sp>
    </p:spTree>
    <p:extLst>
      <p:ext uri="{BB962C8B-B14F-4D97-AF65-F5344CB8AC3E}">
        <p14:creationId xmlns:p14="http://schemas.microsoft.com/office/powerpoint/2010/main" val="2183740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10039-598A-4281-9E15-51E19AA4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男人是勇士</a:t>
            </a:r>
            <a:r>
              <a:rPr lang="en-US" altLang="zh-CN" dirty="0"/>
              <a:t>LOGO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03E1DF5-6CD6-41B2-AA34-DC1247910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27" b="98205" l="5693" r="89564">
                        <a14:foregroundMark x1="74953" y1="5027" x2="74004" y2="9695"/>
                        <a14:foregroundMark x1="7400" y1="72172" x2="12334" y2="71813"/>
                        <a14:foregroundMark x1="7400" y1="72352" x2="7590" y2="77917"/>
                        <a14:foregroundMark x1="14421" y1="75045" x2="15107" y2="75954"/>
                        <a14:foregroundMark x1="24099" y1="74686" x2="25338" y2="74686"/>
                        <a14:foregroundMark x1="29465" y1="79521" x2="29602" y2="80431"/>
                        <a14:foregroundMark x1="28653" y1="74147" x2="29440" y2="79361"/>
                        <a14:foregroundMark x1="36812" y1="74686" x2="37838" y2="74686"/>
                        <a14:foregroundMark x1="48999" y1="77917" x2="49146" y2="80431"/>
                        <a14:foregroundMark x1="48883" y1="75943" x2="48999" y2="77917"/>
                        <a14:foregroundMark x1="48767" y1="73968" x2="48883" y2="75943"/>
                        <a14:foregroundMark x1="63396" y1="77379" x2="62239" y2="81149"/>
                        <a14:foregroundMark x1="63947" y1="75583" x2="63396" y2="77379"/>
                        <a14:foregroundMark x1="70209" y1="75404" x2="69829" y2="80072"/>
                        <a14:foregroundMark x1="84119" y1="77199" x2="82543" y2="80969"/>
                        <a14:foregroundMark x1="85769" y1="73250" x2="84119" y2="77199"/>
                        <a14:foregroundMark x1="6072" y1="86535" x2="9867" y2="96230"/>
                        <a14:foregroundMark x1="28653" y1="86715" x2="24668" y2="96230"/>
                        <a14:foregroundMark x1="40228" y1="86535" x2="38330" y2="96230"/>
                        <a14:foregroundMark x1="51613" y1="87074" x2="51613" y2="96409"/>
                        <a14:foregroundMark x1="64326" y1="87074" x2="63757" y2="97846"/>
                        <a14:foregroundMark x1="79127" y1="86715" x2="77989" y2="87433"/>
                        <a14:foregroundMark x1="85958" y1="87433" x2="85769" y2="98205"/>
                        <a14:foregroundMark x1="40797" y1="74686" x2="38710" y2="81508"/>
                        <a14:backgroundMark x1="24668" y1="75943" x2="24849" y2="75943"/>
                        <a14:backgroundMark x1="92600" y1="92280" x2="92600" y2="92280"/>
                        <a14:backgroundMark x1="33586" y1="59246" x2="34915" y2="59246"/>
                        <a14:backgroundMark x1="30171" y1="63555" x2="30171" y2="63555"/>
                        <a14:backgroundMark x1="29602" y1="63016" x2="29602" y2="63016"/>
                        <a14:backgroundMark x1="17837" y1="79533" x2="17837" y2="79533"/>
                        <a14:backgroundMark x1="17837" y1="79174" x2="17457" y2="79174"/>
                        <a14:backgroundMark x1="24668" y1="75943" x2="26186" y2="75943"/>
                        <a14:backgroundMark x1="31499" y1="76302" x2="31879" y2="76302"/>
                        <a14:backgroundMark x1="32638" y1="75943" x2="33397" y2="76302"/>
                        <a14:backgroundMark x1="49715" y1="77917" x2="49715" y2="77917"/>
                        <a14:backgroundMark x1="49715" y1="75943" x2="49715" y2="75943"/>
                        <a14:backgroundMark x1="64706" y1="77379" x2="64706" y2="77379"/>
                        <a14:backgroundMark x1="86907" y1="77199" x2="86907" y2="77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51" y="2784962"/>
            <a:ext cx="3391768" cy="358484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80F6E33-DA35-4F3A-9292-178B15B38DDD}"/>
              </a:ext>
            </a:extLst>
          </p:cNvPr>
          <p:cNvSpPr/>
          <p:nvPr/>
        </p:nvSpPr>
        <p:spPr>
          <a:xfrm>
            <a:off x="1022960" y="1276857"/>
            <a:ext cx="244675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IDFont+F5"/>
              </a:rPr>
              <a:t>我是一位勇士</a:t>
            </a:r>
          </a:p>
          <a:p>
            <a:pPr algn="ctr"/>
            <a:r>
              <a:rPr lang="zh-CN" altLang="en-US" sz="2400" b="1" dirty="0">
                <a:latin typeface="CIDFont+F5"/>
              </a:rPr>
              <a:t>跪在十字架前</a:t>
            </a:r>
            <a:endParaRPr lang="en-US" altLang="zh-CN" sz="2400" b="1" dirty="0">
              <a:latin typeface="CIDFont+F5"/>
            </a:endParaRPr>
          </a:p>
          <a:p>
            <a:endParaRPr lang="en-US" altLang="zh-CN" sz="2400" b="1" dirty="0">
              <a:latin typeface="CIDFont+F5"/>
            </a:endParaRPr>
          </a:p>
          <a:p>
            <a:pPr algn="ctr"/>
            <a:r>
              <a:rPr lang="zh-CN" altLang="en-US" b="1" dirty="0">
                <a:latin typeface="CIDFont+F5"/>
              </a:rPr>
              <a:t>博隆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E1812A8-919F-43C5-87C2-C0406ADA35D3}"/>
              </a:ext>
            </a:extLst>
          </p:cNvPr>
          <p:cNvSpPr/>
          <p:nvPr/>
        </p:nvSpPr>
        <p:spPr>
          <a:xfrm>
            <a:off x="4263024" y="1121575"/>
            <a:ext cx="664714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CIDFont+F4"/>
              </a:rPr>
              <a:t>我心疲惫又伤痕累累，手中握着染血的宝剑，拿着被撞击的凹凸不平的盾牌，跪在十字架前；脱下头盔，露出脸上的刀痕。我是一个勇士，跪在十字架前。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我也是王子，万王之王的儿子，有统治的权柄。但我宁愿献上生命服事，因为我是跪在十字架前的勇士。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我像一盏灯，活在黑暗痛苦的世界里。那些被掳活在羞耻的，我要为他们争战使得自由。也为真理奋战，即便付上代价。我是一个跪在十字架前的勇士。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我拒绝破碎又失败的世界，因为祂已为我死在十字架上。现在我有盼望和永恒的奖赏。我是一个跪在十字架前的勇士。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当争战得胜时，我就要回家，去见父亲的面， 并听到祂说，“做得好我的儿子，你终于回来了，坐在我身边；因为我召了你为勇士，你就跪在十字架前了。”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0766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10039-598A-4281-9E15-51E19AA4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男人是勇士新</a:t>
            </a:r>
            <a:r>
              <a:rPr lang="en-US" altLang="zh-CN" dirty="0"/>
              <a:t>LOGO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F2E3121-DB59-44B0-B1B5-37C64585C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2" y="1828800"/>
            <a:ext cx="10835781" cy="351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89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>
            <a:extLst>
              <a:ext uri="{FF2B5EF4-FFF2-40B4-BE49-F238E27FC236}">
                <a16:creationId xmlns:a16="http://schemas.microsoft.com/office/drawing/2014/main" id="{BE970F5C-F6D6-43DB-85A5-11A0EB3481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Thank you</a:t>
            </a:r>
            <a:endParaRPr lang="en-US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326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537668;#350004;"/>
  <p:tag name="ISLIDE.PICTURE" val="#VCG41170535316;#VCG41139725497;#VCG41N883622612;#VCG211245528148;#VCG41157434064;#208645;#VCG41N1098116540;#VCG41157163812;#VCG41N101059336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76931;"/>
</p:tagLst>
</file>

<file path=ppt/theme/theme1.xml><?xml version="1.0" encoding="utf-8"?>
<a:theme xmlns:a="http://schemas.openxmlformats.org/drawingml/2006/main" name="主题1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F6B31"/>
      </a:accent1>
      <a:accent2>
        <a:srgbClr val="8F6B31"/>
      </a:accent2>
      <a:accent3>
        <a:srgbClr val="8F6B31"/>
      </a:accent3>
      <a:accent4>
        <a:srgbClr val="8F6B31"/>
      </a:accent4>
      <a:accent5>
        <a:srgbClr val="8F6B31"/>
      </a:accent5>
      <a:accent6>
        <a:srgbClr val="8F6B31"/>
      </a:accent6>
      <a:hlink>
        <a:srgbClr val="8F6B31"/>
      </a:hlink>
      <a:folHlink>
        <a:srgbClr val="BFBFBF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ADC06E5-F6FD-43B6-A7FC-2E0633EE67FF}" vid="{FAB90306-471B-4F28-9DEE-1D9FBB0A262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51c18e04-0ebe-f7c0-101f-3a06d8c88452</Template>
  <TotalTime>220</TotalTime>
  <Words>632</Words>
  <Application>Microsoft Office PowerPoint</Application>
  <PresentationFormat>宽屏</PresentationFormat>
  <Paragraphs>119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CIDFont+F4</vt:lpstr>
      <vt:lpstr>CIDFont+F5</vt:lpstr>
      <vt:lpstr>等线</vt:lpstr>
      <vt:lpstr>微软雅黑</vt:lpstr>
      <vt:lpstr>Arial</vt:lpstr>
      <vt:lpstr>Wingdings</vt:lpstr>
      <vt:lpstr>主题1</vt:lpstr>
      <vt:lpstr>男人是勇士回顾</vt:lpstr>
      <vt:lpstr>三块基石</vt:lpstr>
      <vt:lpstr>五项技能</vt:lpstr>
      <vt:lpstr>七段经文</vt:lpstr>
      <vt:lpstr>九个重点</vt:lpstr>
      <vt:lpstr>十大要诀</vt:lpstr>
      <vt:lpstr>PowerPoint 演示文稿</vt:lpstr>
      <vt:lpstr>男人是勇士：帮助男人在生命中得胜</vt:lpstr>
      <vt:lpstr>男人是勇士LOGO</vt:lpstr>
      <vt:lpstr>男人是勇士新LOGO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白金色汇报 PPT 模板</dc:title>
  <dc:creator>Li, Hangfei</dc:creator>
  <cp:lastModifiedBy>张玉柱.yuzhu</cp:lastModifiedBy>
  <cp:revision>38</cp:revision>
  <dcterms:created xsi:type="dcterms:W3CDTF">2022-11-07T03:39:23Z</dcterms:created>
  <dcterms:modified xsi:type="dcterms:W3CDTF">2024-06-30T05:32:54Z</dcterms:modified>
</cp:coreProperties>
</file>